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1" r:id="rId5"/>
    <p:sldMasterId id="2147483704" r:id="rId6"/>
  </p:sldMasterIdLst>
  <p:notesMasterIdLst>
    <p:notesMasterId r:id="rId22"/>
  </p:notesMasterIdLst>
  <p:sldIdLst>
    <p:sldId id="438" r:id="rId7"/>
    <p:sldId id="257" r:id="rId8"/>
    <p:sldId id="261" r:id="rId9"/>
    <p:sldId id="258" r:id="rId10"/>
    <p:sldId id="359" r:id="rId11"/>
    <p:sldId id="439" r:id="rId12"/>
    <p:sldId id="259" r:id="rId13"/>
    <p:sldId id="260" r:id="rId14"/>
    <p:sldId id="436" r:id="rId15"/>
    <p:sldId id="435" r:id="rId16"/>
    <p:sldId id="420" r:id="rId17"/>
    <p:sldId id="430" r:id="rId18"/>
    <p:sldId id="437" r:id="rId19"/>
    <p:sldId id="429" r:id="rId20"/>
    <p:sldId id="43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038A4B-DD97-EDE7-F32F-C1E54E40D729}" name="Amanda Loder" initials="AL" userId="S::aloder@gsiowa.org::b0d5cf94-e96c-4dd1-a2ac-8e83eb6f3c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C907A-C87F-05E1-B26D-45B7CDC43E90}" v="6" dt="2023-12-19T21:20:44.306"/>
    <p1510:client id="{268EDF18-C20E-B113-9923-6113938C0CB6}" v="10" dt="2023-12-20T14:44:40.710"/>
    <p1510:client id="{4DCA9B98-0921-419A-BE8A-8C87D4E99379}" v="2" dt="2023-12-18T15:23:42.779"/>
    <p1510:client id="{AB54DB34-DD5E-4177-6308-1AAF86F571E8}" v="26" dt="2023-12-14T21:04:38.900"/>
    <p1510:client id="{CBA63C6D-E6BC-4C38-8DB3-37A619C312DC}" v="23" dt="2022-12-13T19:08:49.631"/>
    <p1510:client id="{D91BCB4A-4F04-44F7-B33F-D96F7D208CE6}" v="8" dt="2023-12-19T20:52:06.690"/>
    <p1510:client id="{DA90AAC5-A31F-49DE-90BA-ABBBF242EC03}" v="5" dt="2022-12-13T18:06:46.254"/>
    <p1510:client id="{DAD6F5BD-3560-4182-B445-4B9B7DC35439}" v="3" dt="2023-12-14T20:49:43.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rl Scout Cookies" userId="S::cookies@gsiowa.org::33a19246-c57b-4f2b-af49-898f7a0dac13" providerId="AD" clId="Web-{23212179-D650-4807-BBA0-7B162E4EA11F}"/>
    <pc:docChg chg="modSld">
      <pc:chgData name="Girl Scout Cookies" userId="S::cookies@gsiowa.org::33a19246-c57b-4f2b-af49-898f7a0dac13" providerId="AD" clId="Web-{23212179-D650-4807-BBA0-7B162E4EA11F}" dt="2023-12-14T20:58:54.177" v="2"/>
      <pc:docMkLst>
        <pc:docMk/>
      </pc:docMkLst>
      <pc:sldChg chg="modNotes">
        <pc:chgData name="Girl Scout Cookies" userId="S::cookies@gsiowa.org::33a19246-c57b-4f2b-af49-898f7a0dac13" providerId="AD" clId="Web-{23212179-D650-4807-BBA0-7B162E4EA11F}" dt="2023-12-14T20:58:54.177" v="2"/>
        <pc:sldMkLst>
          <pc:docMk/>
          <pc:sldMk cId="3846015977" sldId="437"/>
        </pc:sldMkLst>
      </pc:sldChg>
    </pc:docChg>
  </pc:docChgLst>
  <pc:docChgLst>
    <pc:chgData name="Peggy Hugen" userId="7bc026b0-a7b3-4866-acb0-c3d496bab254" providerId="ADAL" clId="{CBA63C6D-E6BC-4C38-8DB3-37A619C312DC}"/>
    <pc:docChg chg="undo custSel modSld">
      <pc:chgData name="Peggy Hugen" userId="7bc026b0-a7b3-4866-acb0-c3d496bab254" providerId="ADAL" clId="{CBA63C6D-E6BC-4C38-8DB3-37A619C312DC}" dt="2022-12-13T19:08:49.631" v="114" actId="20577"/>
      <pc:docMkLst>
        <pc:docMk/>
      </pc:docMkLst>
      <pc:sldChg chg="modSp mod">
        <pc:chgData name="Peggy Hugen" userId="7bc026b0-a7b3-4866-acb0-c3d496bab254" providerId="ADAL" clId="{CBA63C6D-E6BC-4C38-8DB3-37A619C312DC}" dt="2022-12-13T19:06:16.661" v="84" actId="1035"/>
        <pc:sldMkLst>
          <pc:docMk/>
          <pc:sldMk cId="1818184452" sldId="258"/>
        </pc:sldMkLst>
        <pc:spChg chg="mod">
          <ac:chgData name="Peggy Hugen" userId="7bc026b0-a7b3-4866-acb0-c3d496bab254" providerId="ADAL" clId="{CBA63C6D-E6BC-4C38-8DB3-37A619C312DC}" dt="2022-12-13T19:06:16.661" v="84" actId="1035"/>
          <ac:spMkLst>
            <pc:docMk/>
            <pc:sldMk cId="1818184452" sldId="258"/>
            <ac:spMk id="3" creationId="{CCB4C82C-66BA-42D5-A118-8948A13C4AD0}"/>
          </ac:spMkLst>
        </pc:spChg>
      </pc:sldChg>
      <pc:sldChg chg="modSp mod">
        <pc:chgData name="Peggy Hugen" userId="7bc026b0-a7b3-4866-acb0-c3d496bab254" providerId="ADAL" clId="{CBA63C6D-E6BC-4C38-8DB3-37A619C312DC}" dt="2022-12-13T19:06:36.507" v="85" actId="255"/>
        <pc:sldMkLst>
          <pc:docMk/>
          <pc:sldMk cId="1205589125" sldId="260"/>
        </pc:sldMkLst>
        <pc:spChg chg="mod">
          <ac:chgData name="Peggy Hugen" userId="7bc026b0-a7b3-4866-acb0-c3d496bab254" providerId="ADAL" clId="{CBA63C6D-E6BC-4C38-8DB3-37A619C312DC}" dt="2022-12-13T19:06:36.507" v="85" actId="255"/>
          <ac:spMkLst>
            <pc:docMk/>
            <pc:sldMk cId="1205589125" sldId="260"/>
            <ac:spMk id="3" creationId="{CCB4C82C-66BA-42D5-A118-8948A13C4AD0}"/>
          </ac:spMkLst>
        </pc:spChg>
      </pc:sldChg>
      <pc:sldChg chg="modSp mod">
        <pc:chgData name="Peggy Hugen" userId="7bc026b0-a7b3-4866-acb0-c3d496bab254" providerId="ADAL" clId="{CBA63C6D-E6BC-4C38-8DB3-37A619C312DC}" dt="2022-12-13T19:06:09.394" v="73" actId="1035"/>
        <pc:sldMkLst>
          <pc:docMk/>
          <pc:sldMk cId="3667502604" sldId="261"/>
        </pc:sldMkLst>
        <pc:spChg chg="mod">
          <ac:chgData name="Peggy Hugen" userId="7bc026b0-a7b3-4866-acb0-c3d496bab254" providerId="ADAL" clId="{CBA63C6D-E6BC-4C38-8DB3-37A619C312DC}" dt="2022-12-13T19:06:09.394" v="73" actId="1035"/>
          <ac:spMkLst>
            <pc:docMk/>
            <pc:sldMk cId="3667502604" sldId="261"/>
            <ac:spMk id="3" creationId="{CCB4C82C-66BA-42D5-A118-8948A13C4AD0}"/>
          </ac:spMkLst>
        </pc:spChg>
      </pc:sldChg>
      <pc:sldChg chg="modSp mod">
        <pc:chgData name="Peggy Hugen" userId="7bc026b0-a7b3-4866-acb0-c3d496bab254" providerId="ADAL" clId="{CBA63C6D-E6BC-4C38-8DB3-37A619C312DC}" dt="2022-12-13T19:07:02.714" v="91" actId="1036"/>
        <pc:sldMkLst>
          <pc:docMk/>
          <pc:sldMk cId="1855635222" sldId="420"/>
        </pc:sldMkLst>
        <pc:spChg chg="mod">
          <ac:chgData name="Peggy Hugen" userId="7bc026b0-a7b3-4866-acb0-c3d496bab254" providerId="ADAL" clId="{CBA63C6D-E6BC-4C38-8DB3-37A619C312DC}" dt="2022-12-13T19:07:02.714" v="91" actId="1036"/>
          <ac:spMkLst>
            <pc:docMk/>
            <pc:sldMk cId="1855635222" sldId="420"/>
            <ac:spMk id="3" creationId="{CCB4C82C-66BA-42D5-A118-8948A13C4AD0}"/>
          </ac:spMkLst>
        </pc:spChg>
      </pc:sldChg>
      <pc:sldChg chg="modSp mod">
        <pc:chgData name="Peggy Hugen" userId="7bc026b0-a7b3-4866-acb0-c3d496bab254" providerId="ADAL" clId="{CBA63C6D-E6BC-4C38-8DB3-37A619C312DC}" dt="2022-12-13T19:07:24.134" v="99" actId="255"/>
        <pc:sldMkLst>
          <pc:docMk/>
          <pc:sldMk cId="2085380731" sldId="429"/>
        </pc:sldMkLst>
        <pc:spChg chg="mod">
          <ac:chgData name="Peggy Hugen" userId="7bc026b0-a7b3-4866-acb0-c3d496bab254" providerId="ADAL" clId="{CBA63C6D-E6BC-4C38-8DB3-37A619C312DC}" dt="2022-12-13T19:07:24.134" v="99" actId="255"/>
          <ac:spMkLst>
            <pc:docMk/>
            <pc:sldMk cId="2085380731" sldId="429"/>
            <ac:spMk id="3" creationId="{CCB4C82C-66BA-42D5-A118-8948A13C4AD0}"/>
          </ac:spMkLst>
        </pc:spChg>
      </pc:sldChg>
      <pc:sldChg chg="modSp mod">
        <pc:chgData name="Peggy Hugen" userId="7bc026b0-a7b3-4866-acb0-c3d496bab254" providerId="ADAL" clId="{CBA63C6D-E6BC-4C38-8DB3-37A619C312DC}" dt="2022-12-13T19:07:36.060" v="104" actId="1036"/>
        <pc:sldMkLst>
          <pc:docMk/>
          <pc:sldMk cId="859789861" sldId="430"/>
        </pc:sldMkLst>
        <pc:spChg chg="mod">
          <ac:chgData name="Peggy Hugen" userId="7bc026b0-a7b3-4866-acb0-c3d496bab254" providerId="ADAL" clId="{CBA63C6D-E6BC-4C38-8DB3-37A619C312DC}" dt="2022-12-13T19:07:36.060" v="104" actId="1036"/>
          <ac:spMkLst>
            <pc:docMk/>
            <pc:sldMk cId="859789861" sldId="430"/>
            <ac:spMk id="3" creationId="{CCB4C82C-66BA-42D5-A118-8948A13C4AD0}"/>
          </ac:spMkLst>
        </pc:spChg>
      </pc:sldChg>
      <pc:sldChg chg="modSp mod">
        <pc:chgData name="Peggy Hugen" userId="7bc026b0-a7b3-4866-acb0-c3d496bab254" providerId="ADAL" clId="{CBA63C6D-E6BC-4C38-8DB3-37A619C312DC}" dt="2022-12-13T19:04:29.359" v="27" actId="14100"/>
        <pc:sldMkLst>
          <pc:docMk/>
          <pc:sldMk cId="2707070362" sldId="435"/>
        </pc:sldMkLst>
        <pc:picChg chg="mod">
          <ac:chgData name="Peggy Hugen" userId="7bc026b0-a7b3-4866-acb0-c3d496bab254" providerId="ADAL" clId="{CBA63C6D-E6BC-4C38-8DB3-37A619C312DC}" dt="2022-12-13T19:04:11.623" v="24" actId="14100"/>
          <ac:picMkLst>
            <pc:docMk/>
            <pc:sldMk cId="2707070362" sldId="435"/>
            <ac:picMk id="5" creationId="{55CAA531-8681-95CF-DCFF-716431C260DB}"/>
          </ac:picMkLst>
        </pc:picChg>
        <pc:picChg chg="mod">
          <ac:chgData name="Peggy Hugen" userId="7bc026b0-a7b3-4866-acb0-c3d496bab254" providerId="ADAL" clId="{CBA63C6D-E6BC-4C38-8DB3-37A619C312DC}" dt="2022-12-13T19:04:29.359" v="27" actId="14100"/>
          <ac:picMkLst>
            <pc:docMk/>
            <pc:sldMk cId="2707070362" sldId="435"/>
            <ac:picMk id="13" creationId="{D3D94CA0-7502-D6AF-366A-7C2470A98169}"/>
          </ac:picMkLst>
        </pc:picChg>
      </pc:sldChg>
      <pc:sldChg chg="modSp mod">
        <pc:chgData name="Peggy Hugen" userId="7bc026b0-a7b3-4866-acb0-c3d496bab254" providerId="ADAL" clId="{CBA63C6D-E6BC-4C38-8DB3-37A619C312DC}" dt="2022-12-13T19:08:49.631" v="114" actId="20577"/>
        <pc:sldMkLst>
          <pc:docMk/>
          <pc:sldMk cId="3846015977" sldId="437"/>
        </pc:sldMkLst>
        <pc:spChg chg="mod">
          <ac:chgData name="Peggy Hugen" userId="7bc026b0-a7b3-4866-acb0-c3d496bab254" providerId="ADAL" clId="{CBA63C6D-E6BC-4C38-8DB3-37A619C312DC}" dt="2022-12-13T19:07:17.021" v="98" actId="1035"/>
          <ac:spMkLst>
            <pc:docMk/>
            <pc:sldMk cId="3846015977" sldId="437"/>
            <ac:spMk id="2" creationId="{D7E7C7E5-AEB2-44E4-8B0A-5474B20DB22F}"/>
          </ac:spMkLst>
        </pc:spChg>
        <pc:spChg chg="mod">
          <ac:chgData name="Peggy Hugen" userId="7bc026b0-a7b3-4866-acb0-c3d496bab254" providerId="ADAL" clId="{CBA63C6D-E6BC-4C38-8DB3-37A619C312DC}" dt="2022-12-13T19:08:49.631" v="114" actId="20577"/>
          <ac:spMkLst>
            <pc:docMk/>
            <pc:sldMk cId="3846015977" sldId="437"/>
            <ac:spMk id="6" creationId="{13990BA9-9DA9-4D5C-9B41-C62BD0845F91}"/>
          </ac:spMkLst>
        </pc:spChg>
      </pc:sldChg>
    </pc:docChg>
  </pc:docChgLst>
  <pc:docChgLst>
    <pc:chgData name="Kelli Alexander" userId="S::kalexander@gsiowa.org::81b8328f-281a-4d45-94bb-531b917223f1" providerId="AD" clId="Web-{DA90AAC5-A31F-49DE-90BA-ABBBF242EC03}"/>
    <pc:docChg chg="">
      <pc:chgData name="Kelli Alexander" userId="S::kalexander@gsiowa.org::81b8328f-281a-4d45-94bb-531b917223f1" providerId="AD" clId="Web-{DA90AAC5-A31F-49DE-90BA-ABBBF242EC03}" dt="2022-12-13T18:06:46.254" v="4"/>
      <pc:docMkLst>
        <pc:docMk/>
      </pc:docMkLst>
      <pc:sldChg chg="delCm">
        <pc:chgData name="Kelli Alexander" userId="S::kalexander@gsiowa.org::81b8328f-281a-4d45-94bb-531b917223f1" providerId="AD" clId="Web-{DA90AAC5-A31F-49DE-90BA-ABBBF242EC03}" dt="2022-12-13T18:06:46.254" v="4"/>
        <pc:sldMkLst>
          <pc:docMk/>
          <pc:sldMk cId="2085380731" sldId="429"/>
        </pc:sldMkLst>
      </pc:sldChg>
    </pc:docChg>
  </pc:docChgLst>
  <pc:docChgLst>
    <pc:chgData name="Mariam Mulford" userId="S::mmulford@gsiowa.org::656d1c62-c5ad-4b07-be1e-fdc86ddfa0be" providerId="AD" clId="Web-{D91BCB4A-4F04-44F7-B33F-D96F7D208CE6}"/>
    <pc:docChg chg="modSld">
      <pc:chgData name="Mariam Mulford" userId="S::mmulford@gsiowa.org::656d1c62-c5ad-4b07-be1e-fdc86ddfa0be" providerId="AD" clId="Web-{D91BCB4A-4F04-44F7-B33F-D96F7D208CE6}" dt="2023-12-19T20:52:04.268" v="7" actId="20577"/>
      <pc:docMkLst>
        <pc:docMk/>
      </pc:docMkLst>
      <pc:sldChg chg="modSp">
        <pc:chgData name="Mariam Mulford" userId="S::mmulford@gsiowa.org::656d1c62-c5ad-4b07-be1e-fdc86ddfa0be" providerId="AD" clId="Web-{D91BCB4A-4F04-44F7-B33F-D96F7D208CE6}" dt="2023-12-19T20:52:04.268" v="7" actId="20577"/>
        <pc:sldMkLst>
          <pc:docMk/>
          <pc:sldMk cId="1205589125" sldId="260"/>
        </pc:sldMkLst>
        <pc:spChg chg="mod">
          <ac:chgData name="Mariam Mulford" userId="S::mmulford@gsiowa.org::656d1c62-c5ad-4b07-be1e-fdc86ddfa0be" providerId="AD" clId="Web-{D91BCB4A-4F04-44F7-B33F-D96F7D208CE6}" dt="2023-12-19T20:52:04.268" v="7" actId="20577"/>
          <ac:spMkLst>
            <pc:docMk/>
            <pc:sldMk cId="1205589125" sldId="260"/>
            <ac:spMk id="4" creationId="{BCEB8634-E962-4362-974D-97315CF8C45F}"/>
          </ac:spMkLst>
        </pc:spChg>
      </pc:sldChg>
    </pc:docChg>
  </pc:docChgLst>
  <pc:docChgLst>
    <pc:chgData name="Mariam Mulford" userId="S::mmulford@gsiowa.org::656d1c62-c5ad-4b07-be1e-fdc86ddfa0be" providerId="AD" clId="Web-{4DCA9B98-0921-419A-BE8A-8C87D4E99379}"/>
    <pc:docChg chg="sldOrd">
      <pc:chgData name="Mariam Mulford" userId="S::mmulford@gsiowa.org::656d1c62-c5ad-4b07-be1e-fdc86ddfa0be" providerId="AD" clId="Web-{4DCA9B98-0921-419A-BE8A-8C87D4E99379}" dt="2023-12-18T15:23:42.779" v="1"/>
      <pc:docMkLst>
        <pc:docMk/>
      </pc:docMkLst>
      <pc:sldChg chg="ord">
        <pc:chgData name="Mariam Mulford" userId="S::mmulford@gsiowa.org::656d1c62-c5ad-4b07-be1e-fdc86ddfa0be" providerId="AD" clId="Web-{4DCA9B98-0921-419A-BE8A-8C87D4E99379}" dt="2023-12-18T15:23:37.326" v="0"/>
        <pc:sldMkLst>
          <pc:docMk/>
          <pc:sldMk cId="859789861" sldId="430"/>
        </pc:sldMkLst>
      </pc:sldChg>
      <pc:sldChg chg="ord">
        <pc:chgData name="Mariam Mulford" userId="S::mmulford@gsiowa.org::656d1c62-c5ad-4b07-be1e-fdc86ddfa0be" providerId="AD" clId="Web-{4DCA9B98-0921-419A-BE8A-8C87D4E99379}" dt="2023-12-18T15:23:42.779" v="1"/>
        <pc:sldMkLst>
          <pc:docMk/>
          <pc:sldMk cId="3846015977" sldId="437"/>
        </pc:sldMkLst>
      </pc:sldChg>
    </pc:docChg>
  </pc:docChgLst>
  <pc:docChgLst>
    <pc:chgData name="Shawn Sweeney" userId="S::ssweeney@gsiowa.org::8cc2ca0d-f5c4-4cce-ba9c-a02252fc4cf8" providerId="AD" clId="Web-{AB54DB34-DD5E-4177-6308-1AAF86F571E8}"/>
    <pc:docChg chg="modSld">
      <pc:chgData name="Shawn Sweeney" userId="S::ssweeney@gsiowa.org::8cc2ca0d-f5c4-4cce-ba9c-a02252fc4cf8" providerId="AD" clId="Web-{AB54DB34-DD5E-4177-6308-1AAF86F571E8}" dt="2023-12-14T21:04:34.494" v="201"/>
      <pc:docMkLst>
        <pc:docMk/>
      </pc:docMkLst>
      <pc:sldChg chg="modSp">
        <pc:chgData name="Shawn Sweeney" userId="S::ssweeney@gsiowa.org::8cc2ca0d-f5c4-4cce-ba9c-a02252fc4cf8" providerId="AD" clId="Web-{AB54DB34-DD5E-4177-6308-1AAF86F571E8}" dt="2023-12-14T20:44:07.214" v="1" actId="20577"/>
        <pc:sldMkLst>
          <pc:docMk/>
          <pc:sldMk cId="726795430" sldId="257"/>
        </pc:sldMkLst>
        <pc:spChg chg="mod">
          <ac:chgData name="Shawn Sweeney" userId="S::ssweeney@gsiowa.org::8cc2ca0d-f5c4-4cce-ba9c-a02252fc4cf8" providerId="AD" clId="Web-{AB54DB34-DD5E-4177-6308-1AAF86F571E8}" dt="2023-12-14T20:44:07.214" v="1" actId="20577"/>
          <ac:spMkLst>
            <pc:docMk/>
            <pc:sldMk cId="726795430" sldId="257"/>
            <ac:spMk id="6" creationId="{68B66974-AB79-456E-9898-D73A363DF5F0}"/>
          </ac:spMkLst>
        </pc:spChg>
      </pc:sldChg>
      <pc:sldChg chg="modNotes">
        <pc:chgData name="Shawn Sweeney" userId="S::ssweeney@gsiowa.org::8cc2ca0d-f5c4-4cce-ba9c-a02252fc4cf8" providerId="AD" clId="Web-{AB54DB34-DD5E-4177-6308-1AAF86F571E8}" dt="2023-12-14T20:51:44.350" v="39"/>
        <pc:sldMkLst>
          <pc:docMk/>
          <pc:sldMk cId="1818184452" sldId="258"/>
        </pc:sldMkLst>
      </pc:sldChg>
      <pc:sldChg chg="modNotes">
        <pc:chgData name="Shawn Sweeney" userId="S::ssweeney@gsiowa.org::8cc2ca0d-f5c4-4cce-ba9c-a02252fc4cf8" providerId="AD" clId="Web-{AB54DB34-DD5E-4177-6308-1AAF86F571E8}" dt="2023-12-14T20:54:47.151" v="82"/>
        <pc:sldMkLst>
          <pc:docMk/>
          <pc:sldMk cId="553415546" sldId="259"/>
        </pc:sldMkLst>
      </pc:sldChg>
      <pc:sldChg chg="modSp modNotes">
        <pc:chgData name="Shawn Sweeney" userId="S::ssweeney@gsiowa.org::8cc2ca0d-f5c4-4cce-ba9c-a02252fc4cf8" providerId="AD" clId="Web-{AB54DB34-DD5E-4177-6308-1AAF86F571E8}" dt="2023-12-14T20:58:03.656" v="110"/>
        <pc:sldMkLst>
          <pc:docMk/>
          <pc:sldMk cId="1205589125" sldId="260"/>
        </pc:sldMkLst>
        <pc:spChg chg="mod">
          <ac:chgData name="Shawn Sweeney" userId="S::ssweeney@gsiowa.org::8cc2ca0d-f5c4-4cce-ba9c-a02252fc4cf8" providerId="AD" clId="Web-{AB54DB34-DD5E-4177-6308-1AAF86F571E8}" dt="2023-12-14T20:55:08.636" v="85" actId="20577"/>
          <ac:spMkLst>
            <pc:docMk/>
            <pc:sldMk cId="1205589125" sldId="260"/>
            <ac:spMk id="4" creationId="{BCEB8634-E962-4362-974D-97315CF8C45F}"/>
          </ac:spMkLst>
        </pc:spChg>
      </pc:sldChg>
      <pc:sldChg chg="modSp">
        <pc:chgData name="Shawn Sweeney" userId="S::ssweeney@gsiowa.org::8cc2ca0d-f5c4-4cce-ba9c-a02252fc4cf8" providerId="AD" clId="Web-{AB54DB34-DD5E-4177-6308-1AAF86F571E8}" dt="2023-12-14T21:01:29.489" v="141" actId="20577"/>
        <pc:sldMkLst>
          <pc:docMk/>
          <pc:sldMk cId="1855635222" sldId="420"/>
        </pc:sldMkLst>
        <pc:spChg chg="mod">
          <ac:chgData name="Shawn Sweeney" userId="S::ssweeney@gsiowa.org::8cc2ca0d-f5c4-4cce-ba9c-a02252fc4cf8" providerId="AD" clId="Web-{AB54DB34-DD5E-4177-6308-1AAF86F571E8}" dt="2023-12-14T21:01:29.489" v="141" actId="20577"/>
          <ac:spMkLst>
            <pc:docMk/>
            <pc:sldMk cId="1855635222" sldId="420"/>
            <ac:spMk id="4" creationId="{27496EB1-F783-4F47-A183-0DB93764DDA8}"/>
          </ac:spMkLst>
        </pc:spChg>
      </pc:sldChg>
      <pc:sldChg chg="modNotes">
        <pc:chgData name="Shawn Sweeney" userId="S::ssweeney@gsiowa.org::8cc2ca0d-f5c4-4cce-ba9c-a02252fc4cf8" providerId="AD" clId="Web-{AB54DB34-DD5E-4177-6308-1AAF86F571E8}" dt="2023-12-14T21:04:34.494" v="201"/>
        <pc:sldMkLst>
          <pc:docMk/>
          <pc:sldMk cId="2085380731" sldId="429"/>
        </pc:sldMkLst>
      </pc:sldChg>
      <pc:sldChg chg="modNotes">
        <pc:chgData name="Shawn Sweeney" userId="S::ssweeney@gsiowa.org::8cc2ca0d-f5c4-4cce-ba9c-a02252fc4cf8" providerId="AD" clId="Web-{AB54DB34-DD5E-4177-6308-1AAF86F571E8}" dt="2023-12-14T20:59:38.721" v="132"/>
        <pc:sldMkLst>
          <pc:docMk/>
          <pc:sldMk cId="3432729130" sldId="436"/>
        </pc:sldMkLst>
      </pc:sldChg>
      <pc:sldChg chg="modSp modNotes">
        <pc:chgData name="Shawn Sweeney" userId="S::ssweeney@gsiowa.org::8cc2ca0d-f5c4-4cce-ba9c-a02252fc4cf8" providerId="AD" clId="Web-{AB54DB34-DD5E-4177-6308-1AAF86F571E8}" dt="2023-12-14T21:03:41.196" v="193"/>
        <pc:sldMkLst>
          <pc:docMk/>
          <pc:sldMk cId="3846015977" sldId="437"/>
        </pc:sldMkLst>
        <pc:spChg chg="mod">
          <ac:chgData name="Shawn Sweeney" userId="S::ssweeney@gsiowa.org::8cc2ca0d-f5c4-4cce-ba9c-a02252fc4cf8" providerId="AD" clId="Web-{AB54DB34-DD5E-4177-6308-1AAF86F571E8}" dt="2023-12-14T21:02:05.881" v="150" actId="20577"/>
          <ac:spMkLst>
            <pc:docMk/>
            <pc:sldMk cId="3846015977" sldId="437"/>
            <ac:spMk id="6" creationId="{13990BA9-9DA9-4D5C-9B41-C62BD0845F91}"/>
          </ac:spMkLst>
        </pc:spChg>
      </pc:sldChg>
      <pc:sldChg chg="modNotes">
        <pc:chgData name="Shawn Sweeney" userId="S::ssweeney@gsiowa.org::8cc2ca0d-f5c4-4cce-ba9c-a02252fc4cf8" providerId="AD" clId="Web-{AB54DB34-DD5E-4177-6308-1AAF86F571E8}" dt="2023-12-14T20:52:48.711" v="44"/>
        <pc:sldMkLst>
          <pc:docMk/>
          <pc:sldMk cId="2638604607" sldId="439"/>
        </pc:sldMkLst>
      </pc:sldChg>
    </pc:docChg>
  </pc:docChgLst>
  <pc:docChgLst>
    <pc:chgData name="Lauren Price" userId="S::lprice@gsiowa.org::3482441c-d7ed-4e77-bb70-0ecf5351da2e" providerId="AD" clId="Web-{268EDF18-C20E-B113-9923-6113938C0CB6}"/>
    <pc:docChg chg="modSld">
      <pc:chgData name="Lauren Price" userId="S::lprice@gsiowa.org::3482441c-d7ed-4e77-bb70-0ecf5351da2e" providerId="AD" clId="Web-{268EDF18-C20E-B113-9923-6113938C0CB6}" dt="2023-12-20T14:44:40.710" v="8" actId="14100"/>
      <pc:docMkLst>
        <pc:docMk/>
      </pc:docMkLst>
      <pc:sldChg chg="addSp delSp modSp">
        <pc:chgData name="Lauren Price" userId="S::lprice@gsiowa.org::3482441c-d7ed-4e77-bb70-0ecf5351da2e" providerId="AD" clId="Web-{268EDF18-C20E-B113-9923-6113938C0CB6}" dt="2023-12-20T14:44:40.710" v="8" actId="14100"/>
        <pc:sldMkLst>
          <pc:docMk/>
          <pc:sldMk cId="2707070362" sldId="435"/>
        </pc:sldMkLst>
        <pc:picChg chg="del">
          <ac:chgData name="Lauren Price" userId="S::lprice@gsiowa.org::3482441c-d7ed-4e77-bb70-0ecf5351da2e" providerId="AD" clId="Web-{268EDF18-C20E-B113-9923-6113938C0CB6}" dt="2023-12-20T14:43:52.615" v="1"/>
          <ac:picMkLst>
            <pc:docMk/>
            <pc:sldMk cId="2707070362" sldId="435"/>
            <ac:picMk id="2" creationId="{122C9276-0143-E321-BF48-067EDB0B70C0}"/>
          </ac:picMkLst>
        </pc:picChg>
        <pc:picChg chg="del">
          <ac:chgData name="Lauren Price" userId="S::lprice@gsiowa.org::3482441c-d7ed-4e77-bb70-0ecf5351da2e" providerId="AD" clId="Web-{268EDF18-C20E-B113-9923-6113938C0CB6}" dt="2023-12-20T14:43:50.927" v="0"/>
          <ac:picMkLst>
            <pc:docMk/>
            <pc:sldMk cId="2707070362" sldId="435"/>
            <ac:picMk id="3" creationId="{D2D7DF58-9D3D-8ABF-A3F8-6D1AC577BFB9}"/>
          </ac:picMkLst>
        </pc:picChg>
        <pc:picChg chg="add mod">
          <ac:chgData name="Lauren Price" userId="S::lprice@gsiowa.org::3482441c-d7ed-4e77-bb70-0ecf5351da2e" providerId="AD" clId="Web-{268EDF18-C20E-B113-9923-6113938C0CB6}" dt="2023-12-20T14:44:40.710" v="8" actId="14100"/>
          <ac:picMkLst>
            <pc:docMk/>
            <pc:sldMk cId="2707070362" sldId="435"/>
            <ac:picMk id="5" creationId="{A3DFF93D-7F18-9126-8DDE-CC546030CA60}"/>
          </ac:picMkLst>
        </pc:picChg>
      </pc:sldChg>
    </pc:docChg>
  </pc:docChgLst>
  <pc:docChgLst>
    <pc:chgData name="Peggy Hugen" userId="S::phugen@gsiowa.org::7bc026b0-a7b3-4866-acb0-c3d496bab254" providerId="AD" clId="Web-{DAD6F5BD-3560-4182-B445-4B9B7DC35439}"/>
    <pc:docChg chg="modSld">
      <pc:chgData name="Peggy Hugen" userId="S::phugen@gsiowa.org::7bc026b0-a7b3-4866-acb0-c3d496bab254" providerId="AD" clId="Web-{DAD6F5BD-3560-4182-B445-4B9B7DC35439}" dt="2023-12-14T20:49:41.535" v="1" actId="20577"/>
      <pc:docMkLst>
        <pc:docMk/>
      </pc:docMkLst>
      <pc:sldChg chg="modSp">
        <pc:chgData name="Peggy Hugen" userId="S::phugen@gsiowa.org::7bc026b0-a7b3-4866-acb0-c3d496bab254" providerId="AD" clId="Web-{DAD6F5BD-3560-4182-B445-4B9B7DC35439}" dt="2023-12-14T20:49:41.535" v="1" actId="20577"/>
        <pc:sldMkLst>
          <pc:docMk/>
          <pc:sldMk cId="3719096196" sldId="359"/>
        </pc:sldMkLst>
        <pc:spChg chg="mod">
          <ac:chgData name="Peggy Hugen" userId="S::phugen@gsiowa.org::7bc026b0-a7b3-4866-acb0-c3d496bab254" providerId="AD" clId="Web-{DAD6F5BD-3560-4182-B445-4B9B7DC35439}" dt="2023-12-14T20:49:41.535" v="1" actId="20577"/>
          <ac:spMkLst>
            <pc:docMk/>
            <pc:sldMk cId="3719096196" sldId="359"/>
            <ac:spMk id="4" creationId="{00000000-0000-0000-0000-000000000000}"/>
          </ac:spMkLst>
        </pc:spChg>
      </pc:sldChg>
      <pc:sldChg chg="modSp">
        <pc:chgData name="Peggy Hugen" userId="S::phugen@gsiowa.org::7bc026b0-a7b3-4866-acb0-c3d496bab254" providerId="AD" clId="Web-{DAD6F5BD-3560-4182-B445-4B9B7DC35439}" dt="2023-12-14T20:49:21.722" v="0" actId="1076"/>
        <pc:sldMkLst>
          <pc:docMk/>
          <pc:sldMk cId="2844715110" sldId="438"/>
        </pc:sldMkLst>
        <pc:picChg chg="mod">
          <ac:chgData name="Peggy Hugen" userId="S::phugen@gsiowa.org::7bc026b0-a7b3-4866-acb0-c3d496bab254" providerId="AD" clId="Web-{DAD6F5BD-3560-4182-B445-4B9B7DC35439}" dt="2023-12-14T20:49:21.722" v="0" actId="1076"/>
          <ac:picMkLst>
            <pc:docMk/>
            <pc:sldMk cId="2844715110" sldId="438"/>
            <ac:picMk id="4" creationId="{A756716E-1336-3751-CD89-13643E24830C}"/>
          </ac:picMkLst>
        </pc:picChg>
      </pc:sldChg>
    </pc:docChg>
  </pc:docChgLst>
  <pc:docChgLst>
    <pc:chgData name="Samie Swinton" userId="S::sswinton@gsiowa.org::983837fc-051c-4bc3-a25e-2ee86f14b48b" providerId="AD" clId="Web-{1C6C907A-C87F-05E1-B26D-45B7CDC43E90}"/>
    <pc:docChg chg="modSld">
      <pc:chgData name="Samie Swinton" userId="S::sswinton@gsiowa.org::983837fc-051c-4bc3-a25e-2ee86f14b48b" providerId="AD" clId="Web-{1C6C907A-C87F-05E1-B26D-45B7CDC43E90}" dt="2023-12-19T21:20:43.556" v="3" actId="20577"/>
      <pc:docMkLst>
        <pc:docMk/>
      </pc:docMkLst>
      <pc:sldChg chg="modSp">
        <pc:chgData name="Samie Swinton" userId="S::sswinton@gsiowa.org::983837fc-051c-4bc3-a25e-2ee86f14b48b" providerId="AD" clId="Web-{1C6C907A-C87F-05E1-B26D-45B7CDC43E90}" dt="2023-12-19T21:20:21.180" v="2" actId="20577"/>
        <pc:sldMkLst>
          <pc:docMk/>
          <pc:sldMk cId="726795430" sldId="257"/>
        </pc:sldMkLst>
        <pc:spChg chg="mod">
          <ac:chgData name="Samie Swinton" userId="S::sswinton@gsiowa.org::983837fc-051c-4bc3-a25e-2ee86f14b48b" providerId="AD" clId="Web-{1C6C907A-C87F-05E1-B26D-45B7CDC43E90}" dt="2023-12-19T21:20:13.242" v="0" actId="20577"/>
          <ac:spMkLst>
            <pc:docMk/>
            <pc:sldMk cId="726795430" sldId="257"/>
            <ac:spMk id="3" creationId="{CCB4C82C-66BA-42D5-A118-8948A13C4AD0}"/>
          </ac:spMkLst>
        </pc:spChg>
        <pc:spChg chg="mod">
          <ac:chgData name="Samie Swinton" userId="S::sswinton@gsiowa.org::983837fc-051c-4bc3-a25e-2ee86f14b48b" providerId="AD" clId="Web-{1C6C907A-C87F-05E1-B26D-45B7CDC43E90}" dt="2023-12-19T21:20:21.180" v="2" actId="20577"/>
          <ac:spMkLst>
            <pc:docMk/>
            <pc:sldMk cId="726795430" sldId="257"/>
            <ac:spMk id="6" creationId="{68B66974-AB79-456E-9898-D73A363DF5F0}"/>
          </ac:spMkLst>
        </pc:spChg>
      </pc:sldChg>
      <pc:sldChg chg="modSp">
        <pc:chgData name="Samie Swinton" userId="S::sswinton@gsiowa.org::983837fc-051c-4bc3-a25e-2ee86f14b48b" providerId="AD" clId="Web-{1C6C907A-C87F-05E1-B26D-45B7CDC43E90}" dt="2023-12-19T21:20:43.556" v="3" actId="20577"/>
        <pc:sldMkLst>
          <pc:docMk/>
          <pc:sldMk cId="859789861" sldId="430"/>
        </pc:sldMkLst>
        <pc:spChg chg="mod">
          <ac:chgData name="Samie Swinton" userId="S::sswinton@gsiowa.org::983837fc-051c-4bc3-a25e-2ee86f14b48b" providerId="AD" clId="Web-{1C6C907A-C87F-05E1-B26D-45B7CDC43E90}" dt="2023-12-19T21:20:43.556" v="3" actId="20577"/>
          <ac:spMkLst>
            <pc:docMk/>
            <pc:sldMk cId="859789861" sldId="430"/>
            <ac:spMk id="15" creationId="{F0880C00-DF55-4152-AC66-D8CB8EAD3E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7A28C-6DD0-4B9C-9FBA-265D839B06CA}"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F43F5-077B-47F0-B079-87468CF201E2}" type="slidenum">
              <a:rPr lang="en-US" smtClean="0"/>
              <a:t>‹#›</a:t>
            </a:fld>
            <a:endParaRPr lang="en-US"/>
          </a:p>
        </p:txBody>
      </p:sp>
    </p:spTree>
    <p:extLst>
      <p:ext uri="{BB962C8B-B14F-4D97-AF65-F5344CB8AC3E}">
        <p14:creationId xmlns:p14="http://schemas.microsoft.com/office/powerpoint/2010/main" val="3010730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Everyone!  Welcome to our troop’s 2024 Cookie Kickoff!!</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675A6-AA5B-4990-ACED-5894ED808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059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Lottie is not alone this Cookie Season. Meet the Tropical Treats – foods that are also found in Mexico, where Lottie lives!</a:t>
            </a:r>
          </a:p>
          <a:p>
            <a:endParaRPr lang="en-US"/>
          </a:p>
          <a:p>
            <a:r>
              <a:rPr lang="en-US"/>
              <a:t>You </a:t>
            </a:r>
            <a:r>
              <a:rPr lang="en-US" b="0"/>
              <a:t> can earn these rewards INSTANTLY as part of this year’s cookie rewards!  </a:t>
            </a:r>
          </a:p>
          <a:p>
            <a:endParaRPr lang="en-US" b="0"/>
          </a:p>
          <a:p>
            <a:r>
              <a:rPr lang="en-US" b="0"/>
              <a:t>You can earn your first reward for selling 36 packages (that’s only three cases of cookies!)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675A6-AA5B-4990-ACED-5894ED808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72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start earning Cookie Dough once you sell at least 24 packages!  You can use Cookie Dough to go to camp for free, or even go shopping in the Girl Scout Store.</a:t>
            </a:r>
          </a:p>
        </p:txBody>
      </p:sp>
      <p:sp>
        <p:nvSpPr>
          <p:cNvPr id="4" name="Slide Number Placeholder 3"/>
          <p:cNvSpPr>
            <a:spLocks noGrp="1"/>
          </p:cNvSpPr>
          <p:nvPr>
            <p:ph type="sldNum" sz="quarter" idx="5"/>
          </p:nvPr>
        </p:nvSpPr>
        <p:spPr/>
        <p:txBody>
          <a:bodyPr/>
          <a:lstStyle/>
          <a:p>
            <a:fld id="{956F43F5-077B-47F0-B079-87468CF201E2}" type="slidenum">
              <a:rPr lang="en-US" smtClean="0"/>
              <a:t>11</a:t>
            </a:fld>
            <a:endParaRPr lang="en-US"/>
          </a:p>
        </p:txBody>
      </p:sp>
    </p:spTree>
    <p:extLst>
      <p:ext uri="{BB962C8B-B14F-4D97-AF65-F5344CB8AC3E}">
        <p14:creationId xmlns:p14="http://schemas.microsoft.com/office/powerpoint/2010/main" val="4173255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 your troop’s personalized goals here before your kickoff meeting</a:t>
            </a:r>
          </a:p>
        </p:txBody>
      </p:sp>
      <p:sp>
        <p:nvSpPr>
          <p:cNvPr id="4" name="Slide Number Placeholder 3"/>
          <p:cNvSpPr>
            <a:spLocks noGrp="1"/>
          </p:cNvSpPr>
          <p:nvPr>
            <p:ph type="sldNum" sz="quarter" idx="5"/>
          </p:nvPr>
        </p:nvSpPr>
        <p:spPr/>
        <p:txBody>
          <a:bodyPr/>
          <a:lstStyle/>
          <a:p>
            <a:fld id="{956F43F5-077B-47F0-B079-87468CF201E2}" type="slidenum">
              <a:rPr lang="en-US" smtClean="0"/>
              <a:t>12</a:t>
            </a:fld>
            <a:endParaRPr lang="en-US"/>
          </a:p>
        </p:txBody>
      </p:sp>
    </p:spTree>
    <p:extLst>
      <p:ext uri="{BB962C8B-B14F-4D97-AF65-F5344CB8AC3E}">
        <p14:creationId xmlns:p14="http://schemas.microsoft.com/office/powerpoint/2010/main" val="3322302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rewards, skills and experiences, we know a big incentive for participating</a:t>
            </a:r>
            <a:r>
              <a:rPr lang="en-US" baseline="0"/>
              <a:t> in the Cookie Program is the proceeds </a:t>
            </a:r>
            <a:r>
              <a:rPr lang="en-US"/>
              <a:t>troops</a:t>
            </a:r>
            <a:r>
              <a:rPr lang="en-US" baseline="0"/>
              <a:t> </a:t>
            </a:r>
            <a:r>
              <a:rPr lang="en-US"/>
              <a:t>earn to</a:t>
            </a:r>
            <a:r>
              <a:rPr lang="en-US" baseline="0"/>
              <a:t> fund activities.</a:t>
            </a:r>
            <a:r>
              <a:rPr lang="en-US"/>
              <a:t> </a:t>
            </a:r>
            <a:endParaRPr lang="en-US" baseline="0"/>
          </a:p>
          <a:p>
            <a:endParaRPr lang="en-US" baseline="0"/>
          </a:p>
          <a:p>
            <a:r>
              <a:rPr lang="en-US" baseline="0"/>
              <a:t>When we talk about troop proceeds, </a:t>
            </a:r>
            <a:r>
              <a:rPr lang="en-US"/>
              <a:t>it's a reward we see</a:t>
            </a:r>
            <a:r>
              <a:rPr lang="en-US" baseline="0"/>
              <a:t> instantly</a:t>
            </a:r>
            <a:r>
              <a:rPr lang="en-US"/>
              <a:t> for our troop</a:t>
            </a:r>
            <a:r>
              <a:rPr lang="en-US" baseline="0"/>
              <a:t>, at the end of the program.</a:t>
            </a:r>
            <a:r>
              <a:rPr lang="en-US"/>
              <a:t>   </a:t>
            </a:r>
            <a:endParaRPr lang="en-US" baseline="0">
              <a:ea typeface="Calibri"/>
              <a:cs typeface="Calibri"/>
            </a:endParaRPr>
          </a:p>
          <a:p>
            <a:endParaRPr lang="en-US" baseline="0"/>
          </a:p>
          <a:p>
            <a:r>
              <a:rPr lang="en-US" baseline="0"/>
              <a:t>We start by earning $0.85 for every package we sell!</a:t>
            </a:r>
            <a:endParaRPr lang="en-US" baseline="0">
              <a:ea typeface="Calibri"/>
              <a:cs typeface="Calibri"/>
            </a:endParaRPr>
          </a:p>
          <a:p>
            <a:r>
              <a:rPr lang="en-US"/>
              <a:t> </a:t>
            </a:r>
            <a:endParaRPr lang="en-US" baseline="0">
              <a:ea typeface="Calibri"/>
              <a:cs typeface="Calibri"/>
            </a:endParaRPr>
          </a:p>
          <a:p>
            <a:r>
              <a:rPr lang="en-US" b="1" baseline="0"/>
              <a:t>Additional Proceed Information, use if you </a:t>
            </a:r>
            <a:r>
              <a:rPr lang="en-US" b="1"/>
              <a:t>want-</a:t>
            </a:r>
            <a:endParaRPr lang="en-US" b="1" baseline="0">
              <a:ea typeface="Calibri"/>
              <a:cs typeface="Calibri"/>
            </a:endParaRPr>
          </a:p>
          <a:p>
            <a:r>
              <a:rPr lang="en-US" baseline="0"/>
              <a:t>If our troop averages 185 packages sold per girl selling, that increases by 5 cents for a total of $0.90.</a:t>
            </a:r>
            <a:endParaRPr lang="en-US" baseline="0">
              <a:ea typeface="Calibri"/>
              <a:cs typeface="Calibri"/>
            </a:endParaRPr>
          </a:p>
          <a:p>
            <a:r>
              <a:rPr lang="en-US" baseline="0"/>
              <a:t>If you have an average of 250 packages per girl, you get an additional 2 cents for a total of $0.92.</a:t>
            </a:r>
            <a:endParaRPr lang="en-US" baseline="0">
              <a:ea typeface="Calibri"/>
              <a:cs typeface="Calibri"/>
            </a:endParaRPr>
          </a:p>
          <a:p>
            <a:endParaRPr lang="en-US" baseline="0"/>
          </a:p>
          <a:p>
            <a:r>
              <a:rPr lang="en-US" baseline="0"/>
              <a:t>Returning troops have the ability to earn even more! For each percent that their sales increase year over year (up to 3%) they get a penny more per package: 1, 2, or 3 cents. Which means you can earn up to .75 per package if your troop has a 250+ PGA and increases their sales over last year.</a:t>
            </a:r>
            <a:r>
              <a:rPr lang="en-US"/>
              <a:t> </a:t>
            </a:r>
            <a:endParaRPr lang="en-US" baseline="0">
              <a:ea typeface="Calibri"/>
              <a:cs typeface="Calibri"/>
            </a:endParaRPr>
          </a:p>
          <a:p>
            <a:endParaRPr lang="en-US" baseline="0"/>
          </a:p>
          <a:p>
            <a:r>
              <a:rPr lang="en-US" baseline="0"/>
              <a:t>Also, Cadette, Senior, Ambassador, AND Multi-level troops can opt out of the individual reward items for $0.12 more per package. **This does need to be a troop decision**</a:t>
            </a:r>
            <a:endParaRPr lang="en-US" baseline="0">
              <a:ea typeface="Calibri"/>
              <a:cs typeface="Calibri"/>
            </a:endParaRPr>
          </a:p>
          <a:p>
            <a:endParaRPr lang="en-US" baseline="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675A6-AA5B-4990-ACED-5894ED808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47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 also have the opportunity to earn special experiences such as free admission to the Gimme S’more Mud Run OR choice of a trampoline or water park day OR a GSGI Build-A-Bear Experience. New this year! Our troop can earn a free night at camp with a PGA of 500+.</a:t>
            </a:r>
          </a:p>
        </p:txBody>
      </p:sp>
      <p:sp>
        <p:nvSpPr>
          <p:cNvPr id="4" name="Slide Number Placeholder 3"/>
          <p:cNvSpPr>
            <a:spLocks noGrp="1"/>
          </p:cNvSpPr>
          <p:nvPr>
            <p:ph type="sldNum" sz="quarter" idx="5"/>
          </p:nvPr>
        </p:nvSpPr>
        <p:spPr/>
        <p:txBody>
          <a:bodyPr/>
          <a:lstStyle/>
          <a:p>
            <a:fld id="{956F43F5-077B-47F0-B079-87468CF201E2}" type="slidenum">
              <a:rPr lang="en-US" smtClean="0"/>
              <a:t>14</a:t>
            </a:fld>
            <a:endParaRPr lang="en-US"/>
          </a:p>
        </p:txBody>
      </p:sp>
    </p:spTree>
    <p:extLst>
      <p:ext uri="{BB962C8B-B14F-4D97-AF65-F5344CB8AC3E}">
        <p14:creationId xmlns:p14="http://schemas.microsoft.com/office/powerpoint/2010/main" val="385411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so much!  Now we’re going to have you do an activity while we cover a few more details with your parents/guardians.</a:t>
            </a:r>
          </a:p>
        </p:txBody>
      </p:sp>
      <p:sp>
        <p:nvSpPr>
          <p:cNvPr id="4" name="Slide Number Placeholder 3"/>
          <p:cNvSpPr>
            <a:spLocks noGrp="1"/>
          </p:cNvSpPr>
          <p:nvPr>
            <p:ph type="sldNum" sz="quarter" idx="5"/>
          </p:nvPr>
        </p:nvSpPr>
        <p:spPr/>
        <p:txBody>
          <a:bodyPr/>
          <a:lstStyle/>
          <a:p>
            <a:fld id="{956F43F5-077B-47F0-B079-87468CF201E2}" type="slidenum">
              <a:rPr lang="en-US" smtClean="0"/>
              <a:t>15</a:t>
            </a:fld>
            <a:endParaRPr lang="en-US"/>
          </a:p>
        </p:txBody>
      </p:sp>
    </p:spTree>
    <p:extLst>
      <p:ext uri="{BB962C8B-B14F-4D97-AF65-F5344CB8AC3E}">
        <p14:creationId xmlns:p14="http://schemas.microsoft.com/office/powerpoint/2010/main" val="143291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It’s cookie season! Who’s excited!?!</a:t>
            </a:r>
            <a:r>
              <a:rPr lang="en-US" baseline="0"/>
              <a:t> Me too! So tonight we’re going to learn how to be Cookie Experts, set some goals for our program, and learn about some of the things we can earn from our sales. </a:t>
            </a:r>
            <a:endParaRPr lang="en-US"/>
          </a:p>
          <a:p>
            <a:endParaRPr lang="en-US"/>
          </a:p>
          <a:p>
            <a:r>
              <a:rPr lang="en-US"/>
              <a:t>We’re going to listen to Lottie the Axolotl tell us about the cookie program first! </a:t>
            </a:r>
            <a:r>
              <a:rPr lang="en-US" b="1"/>
              <a:t> Show the Troop Kickoff Video (found on The Bridge)</a:t>
            </a:r>
          </a:p>
        </p:txBody>
      </p:sp>
      <p:sp>
        <p:nvSpPr>
          <p:cNvPr id="4" name="Slide Number Placeholder 3"/>
          <p:cNvSpPr>
            <a:spLocks noGrp="1"/>
          </p:cNvSpPr>
          <p:nvPr>
            <p:ph type="sldNum" sz="quarter" idx="5"/>
          </p:nvPr>
        </p:nvSpPr>
        <p:spPr/>
        <p:txBody>
          <a:bodyPr/>
          <a:lstStyle/>
          <a:p>
            <a:fld id="{956F43F5-077B-47F0-B079-87468CF201E2}" type="slidenum">
              <a:rPr lang="en-US" smtClean="0"/>
              <a:t>2</a:t>
            </a:fld>
            <a:endParaRPr lang="en-US"/>
          </a:p>
        </p:txBody>
      </p:sp>
    </p:spTree>
    <p:extLst>
      <p:ext uri="{BB962C8B-B14F-4D97-AF65-F5344CB8AC3E}">
        <p14:creationId xmlns:p14="http://schemas.microsoft.com/office/powerpoint/2010/main" val="200017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Does anyone know how long the cookie</a:t>
            </a:r>
            <a:r>
              <a:rPr lang="en-US" baseline="0"/>
              <a:t> program has been around? (insert guesses) </a:t>
            </a:r>
            <a:br>
              <a:rPr lang="en-US" baseline="0"/>
            </a:b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Over 100 years! And one of the reasons it’s been so popular is because not only are the cookies so delicious, but Girl Scouts actually learn a lot of valuable skills during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Here are the some of the things we’ll learn during the Cookie Program. Can you think of any other jobs where these skills might be important? </a:t>
            </a:r>
            <a:endParaRPr lang="en-US"/>
          </a:p>
          <a:p>
            <a:endParaRPr lang="en-US"/>
          </a:p>
        </p:txBody>
      </p:sp>
      <p:sp>
        <p:nvSpPr>
          <p:cNvPr id="4" name="Slide Number Placeholder 3"/>
          <p:cNvSpPr>
            <a:spLocks noGrp="1"/>
          </p:cNvSpPr>
          <p:nvPr>
            <p:ph type="sldNum" sz="quarter" idx="5"/>
          </p:nvPr>
        </p:nvSpPr>
        <p:spPr/>
        <p:txBody>
          <a:bodyPr/>
          <a:lstStyle/>
          <a:p>
            <a:fld id="{956F43F5-077B-47F0-B079-87468CF201E2}" type="slidenum">
              <a:rPr lang="en-US" smtClean="0"/>
              <a:t>3</a:t>
            </a:fld>
            <a:endParaRPr lang="en-US"/>
          </a:p>
        </p:txBody>
      </p:sp>
    </p:spTree>
    <p:extLst>
      <p:ext uri="{BB962C8B-B14F-4D97-AF65-F5344CB8AC3E}">
        <p14:creationId xmlns:p14="http://schemas.microsoft.com/office/powerpoint/2010/main" val="1401251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anyone remember when Lottie said the Cookie Program starts?  </a:t>
            </a:r>
            <a:r>
              <a:rPr lang="en-US" b="1"/>
              <a:t>[Click for answer]</a:t>
            </a:r>
            <a:endParaRPr lang="en-US"/>
          </a:p>
          <a:p>
            <a:endParaRPr lang="en-US"/>
          </a:p>
          <a:p>
            <a:r>
              <a:rPr lang="en-US"/>
              <a:t>February 1!  That means we can’t start selling cookies until then, but there’s lots of ways you can start to get ready!!</a:t>
            </a:r>
          </a:p>
          <a:p>
            <a:endParaRPr lang="en-US"/>
          </a:p>
          <a:p>
            <a:pPr>
              <a:defRPr/>
            </a:pPr>
            <a:r>
              <a:rPr lang="en-US" baseline="0"/>
              <a:t>Now… before we go any further I want you to raise your right hand and repeat after me: (we </a:t>
            </a:r>
            <a:r>
              <a:rPr lang="en-US"/>
              <a:t>like doing</a:t>
            </a:r>
            <a:r>
              <a:rPr lang="en-US" baseline="0"/>
              <a:t> </a:t>
            </a:r>
            <a:r>
              <a:rPr lang="en-US"/>
              <a:t>a repeat-after-me</a:t>
            </a:r>
            <a:r>
              <a:rPr lang="en-US" baseline="0"/>
              <a:t> on occasion when they need to remember something important</a:t>
            </a:r>
            <a:r>
              <a:rPr lang="en-US"/>
              <a:t>,</a:t>
            </a:r>
            <a:r>
              <a:rPr lang="en-US" baseline="0"/>
              <a:t> for some reason they always get a kick out of it and </a:t>
            </a:r>
            <a:r>
              <a:rPr lang="en-US"/>
              <a:t>think</a:t>
            </a:r>
            <a:r>
              <a:rPr lang="en-US" baseline="0"/>
              <a:t> it’s funny</a:t>
            </a:r>
            <a:r>
              <a:rPr lang="en-US"/>
              <a:t> but they remember!</a:t>
            </a:r>
            <a:r>
              <a:rPr lang="en-US" baseline="0"/>
              <a:t> We always try to make it a little bit silly).</a:t>
            </a:r>
            <a:r>
              <a:rPr lang="en-US"/>
              <a:t> </a:t>
            </a:r>
            <a:endParaRPr lang="en-US"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a:defRPr/>
            </a:pPr>
            <a:r>
              <a:rPr lang="en-US" baseline="0"/>
              <a:t>“My name is _______ and </a:t>
            </a:r>
            <a:r>
              <a:rPr lang="en-US"/>
              <a:t>I'm a</a:t>
            </a:r>
            <a:r>
              <a:rPr lang="en-US" baseline="0"/>
              <a:t> Girl Scout… I like camping, badges and lots of chocolate… On my honor I will not take cookie orders until February 1… Not tonight… not tomorrow</a:t>
            </a:r>
            <a:r>
              <a:rPr lang="en-US"/>
              <a:t>….</a:t>
            </a:r>
            <a:r>
              <a:rPr lang="en-US" baseline="0"/>
              <a:t> If Aunt Sally Jo wants to order cookies on January 27</a:t>
            </a:r>
            <a:r>
              <a:rPr lang="en-US" baseline="30000"/>
              <a:t>th</a:t>
            </a:r>
            <a:r>
              <a:rPr lang="en-US" baseline="0"/>
              <a:t> I will tell her she has to wait… </a:t>
            </a:r>
            <a:r>
              <a:rPr lang="en-US"/>
              <a:t>because</a:t>
            </a:r>
            <a:r>
              <a:rPr lang="en-US" baseline="0"/>
              <a:t> Business Ethics are important… and I don’t want </a:t>
            </a:r>
            <a:r>
              <a:rPr lang="en-US"/>
              <a:t>Ms. </a:t>
            </a:r>
            <a:r>
              <a:rPr lang="en-US" sz="1100" b="1" baseline="0"/>
              <a:t>[Insert Your Name]</a:t>
            </a:r>
            <a:r>
              <a:rPr lang="en-US" baseline="0"/>
              <a:t> to be disappointed… On February 1 I can sell 4 million boxes if I so choose</a:t>
            </a:r>
            <a:r>
              <a:rPr lang="en-US"/>
              <a:t>…"</a:t>
            </a:r>
            <a:br>
              <a:rPr lang="en-US" baseline="0">
                <a:cs typeface="+mn-lt"/>
              </a:rPr>
            </a:br>
            <a:br>
              <a:rPr lang="en-US" baseline="0">
                <a:cs typeface="+mn-lt"/>
              </a:rPr>
            </a:br>
            <a:r>
              <a:rPr lang="en-US" baseline="0"/>
              <a:t>Ok moving on, you can put your hands down. This is important because Girl Scouts all around Iowa are getting the same rules and it’s the right thing to do and important that we all start at the same time to be honest and fair.</a:t>
            </a: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956F43F5-077B-47F0-B079-87468CF201E2}" type="slidenum">
              <a:rPr lang="en-US" smtClean="0"/>
              <a:t>4</a:t>
            </a:fld>
            <a:endParaRPr lang="en-US"/>
          </a:p>
        </p:txBody>
      </p:sp>
    </p:spTree>
    <p:extLst>
      <p:ext uri="{BB962C8B-B14F-4D97-AF65-F5344CB8AC3E}">
        <p14:creationId xmlns:p14="http://schemas.microsoft.com/office/powerpoint/2010/main" val="270668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year a national cookie mascot is chosen and this year’s mascot, the Axolotl is as cute as can be! You’ll find Lottie the Axolotl represented in materials and rewards across the program! Girls and troops can learn more about Lottie the Axolotl and the cookie program at our cookie kickoff event!</a:t>
            </a:r>
          </a:p>
        </p:txBody>
      </p:sp>
      <p:sp>
        <p:nvSpPr>
          <p:cNvPr id="4" name="Slide Number Placeholder 3"/>
          <p:cNvSpPr>
            <a:spLocks noGrp="1"/>
          </p:cNvSpPr>
          <p:nvPr>
            <p:ph type="sldNum" sz="quarter" idx="10"/>
          </p:nvPr>
        </p:nvSpPr>
        <p:spPr/>
        <p:txBody>
          <a:bodyPr/>
          <a:lstStyle/>
          <a:p>
            <a:pPr marL="0" marR="0" lvl="0" indent="0" algn="r" defTabSz="700773" rtl="0" eaLnBrk="1" fontAlgn="auto" latinLnBrk="0" hangingPunct="1">
              <a:lnSpc>
                <a:spcPct val="100000"/>
              </a:lnSpc>
              <a:spcBef>
                <a:spcPts val="0"/>
              </a:spcBef>
              <a:spcAft>
                <a:spcPts val="0"/>
              </a:spcAft>
              <a:buClrTx/>
              <a:buSzTx/>
              <a:buFontTx/>
              <a:buNone/>
              <a:tabLst/>
              <a:defRPr/>
            </a:pPr>
            <a:fld id="{B2AE8093-AD33-1947-AC6D-58791FEE4ED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0077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094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off, let’s talk about one of most important parts of the Cookie Program – the cookies!  </a:t>
            </a:r>
          </a:p>
          <a:p>
            <a:endParaRPr lang="en-US"/>
          </a:p>
          <a:p>
            <a:r>
              <a:rPr lang="en-US"/>
              <a:t>Girl Scouts of Greater Iowa partners with ABC Bakers, who has provided cookies for GSGI for over 15 years!  They are one of two bakers nationwide who supply cookies to the Girl Scouts, and you can see the nine varieties that ABC makes, and we can sell in-person or online, and all are $6 this year.  </a:t>
            </a:r>
            <a:endParaRPr lang="en-US">
              <a:cs typeface="Calibri"/>
            </a:endParaRPr>
          </a:p>
          <a:p>
            <a:endParaRPr lang="en-US"/>
          </a:p>
          <a:p>
            <a:r>
              <a:rPr lang="en-US"/>
              <a:t>Thin Mints continue to be the number one cookie sold! </a:t>
            </a:r>
          </a:p>
          <a:p>
            <a:endParaRPr lang="en-US"/>
          </a:p>
          <a:p>
            <a:r>
              <a:rPr lang="en-US" baseline="0"/>
              <a:t>In addition to having a baking facility right here in Iowa, p</a:t>
            </a:r>
            <a:r>
              <a:rPr lang="en-US"/>
              <a:t>art of what makes ABC</a:t>
            </a:r>
            <a:r>
              <a:rPr lang="en-US" baseline="0"/>
              <a:t> a great choice for Greater Iowa are the </a:t>
            </a:r>
            <a:r>
              <a:rPr lang="en-US"/>
              <a:t>“ABC Bakers Choice Cookies”</a:t>
            </a:r>
          </a:p>
          <a:p>
            <a:pPr marL="179967" indent="-179967">
              <a:buFont typeface="Arial" panose="020B0604020202020204" pitchFamily="34" charset="0"/>
              <a:buChar char="•"/>
            </a:pPr>
            <a:r>
              <a:rPr lang="en-US" baseline="0"/>
              <a:t>These are Lemonades </a:t>
            </a:r>
            <a:r>
              <a:rPr lang="en-US"/>
              <a:t>and Toast-YAY!</a:t>
            </a:r>
          </a:p>
          <a:p>
            <a:endParaRPr lang="en-US"/>
          </a:p>
          <a:p>
            <a:r>
              <a:rPr lang="en-US"/>
              <a:t>Also, speaking of cookies, the Caramel Chocolate Chip Cookie is back again this year!  It is a great Gluten Free Option!   </a:t>
            </a:r>
          </a:p>
          <a:p>
            <a:endParaRPr lang="en-US"/>
          </a:p>
        </p:txBody>
      </p:sp>
      <p:sp>
        <p:nvSpPr>
          <p:cNvPr id="4" name="Slide Number Placeholder 3"/>
          <p:cNvSpPr>
            <a:spLocks noGrp="1"/>
          </p:cNvSpPr>
          <p:nvPr>
            <p:ph type="sldNum" sz="quarter" idx="5"/>
          </p:nvPr>
        </p:nvSpPr>
        <p:spPr/>
        <p:txBody>
          <a:bodyPr/>
          <a:lstStyle/>
          <a:p>
            <a:fld id="{956F43F5-077B-47F0-B079-87468CF201E2}" type="slidenum">
              <a:rPr lang="en-US" smtClean="0"/>
              <a:t>6</a:t>
            </a:fld>
            <a:endParaRPr lang="en-US"/>
          </a:p>
        </p:txBody>
      </p:sp>
    </p:spTree>
    <p:extLst>
      <p:ext uri="{BB962C8B-B14F-4D97-AF65-F5344CB8AC3E}">
        <p14:creationId xmlns:p14="http://schemas.microsoft.com/office/powerpoint/2010/main" val="251003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anyone remember the different ways you can sell cookies?  You can take orders in-person using your Order Card or an online store, starting February 1! The benefit of an online store is that your customers can pay with a credit card and you can drop them off later! You can also sell with our troop at booth sales, create your own “Lemonade stand” or of course, sell online or to friends and neighbors in person! </a:t>
            </a:r>
          </a:p>
        </p:txBody>
      </p:sp>
      <p:sp>
        <p:nvSpPr>
          <p:cNvPr id="4" name="Slide Number Placeholder 3"/>
          <p:cNvSpPr>
            <a:spLocks noGrp="1"/>
          </p:cNvSpPr>
          <p:nvPr>
            <p:ph type="sldNum" sz="quarter" idx="5"/>
          </p:nvPr>
        </p:nvSpPr>
        <p:spPr/>
        <p:txBody>
          <a:bodyPr/>
          <a:lstStyle/>
          <a:p>
            <a:fld id="{956F43F5-077B-47F0-B079-87468CF201E2}" type="slidenum">
              <a:rPr lang="en-US" smtClean="0"/>
              <a:t>7</a:t>
            </a:fld>
            <a:endParaRPr lang="en-US"/>
          </a:p>
        </p:txBody>
      </p:sp>
    </p:spTree>
    <p:extLst>
      <p:ext uri="{BB962C8B-B14F-4D97-AF65-F5344CB8AC3E}">
        <p14:creationId xmlns:p14="http://schemas.microsoft.com/office/powerpoint/2010/main" val="1184483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SAFETY!! It’s the most important thing. Yes, we want to sell a lot of cookies, but it’s important that you work with a trusted adult. Selling to friends and neighbors is a great idea, but keep in mind a few things. A simple acronym is SWAT. </a:t>
            </a:r>
          </a:p>
          <a:p>
            <a:br>
              <a:rPr lang="en-US" baseline="0">
                <a:cs typeface="+mn-lt"/>
              </a:rPr>
            </a:br>
            <a:r>
              <a:rPr lang="en-US" b="1" baseline="0"/>
              <a:t>Strangers:</a:t>
            </a:r>
            <a:r>
              <a:rPr lang="en-US" baseline="0"/>
              <a:t> Be cautious with people you don’t know. Don’t enter the homes of people you don’t know. Don’t provide your school or last name. (do quick role play with 2 girls here). </a:t>
            </a:r>
            <a:br>
              <a:rPr lang="en-US" baseline="0">
                <a:cs typeface="+mn-lt"/>
              </a:rPr>
            </a:br>
            <a:r>
              <a:rPr lang="en-US" b="1" baseline="0"/>
              <a:t>Weather:</a:t>
            </a:r>
            <a:r>
              <a:rPr lang="en-US" baseline="0"/>
              <a:t> Dress for the weather. Whether rainy, icy or snowy, it’s important to protect yourself. (coat, hat, gloves, boots, or not going out if </a:t>
            </a:r>
            <a:r>
              <a:rPr lang="en-US"/>
              <a:t>weather creates</a:t>
            </a:r>
            <a:r>
              <a:rPr lang="en-US" baseline="0"/>
              <a:t> poor road conditions)</a:t>
            </a:r>
            <a:r>
              <a:rPr lang="en-US"/>
              <a:t> </a:t>
            </a:r>
            <a:endParaRPr lang="en-US" baseline="0">
              <a:cs typeface="Calibri"/>
            </a:endParaRPr>
          </a:p>
          <a:p>
            <a:r>
              <a:rPr lang="en-US" b="1" baseline="0"/>
              <a:t>Adult: </a:t>
            </a:r>
            <a:r>
              <a:rPr lang="en-US" baseline="0"/>
              <a:t>It’s important that an adult be part of your cookie program. Whether selling door to door, a booth or online, they should be guiding the steps you take. </a:t>
            </a:r>
          </a:p>
          <a:p>
            <a:r>
              <a:rPr lang="en-US" b="1" baseline="0"/>
              <a:t>Traffic: </a:t>
            </a:r>
            <a:r>
              <a:rPr lang="en-US" baseline="0"/>
              <a:t>If you are selling door to door, make sure to follow all traffic guidelines and watch out for cars. The most dangerous time of day is at dusk, </a:t>
            </a:r>
            <a:r>
              <a:rPr lang="en-US"/>
              <a:t>because when</a:t>
            </a:r>
            <a:r>
              <a:rPr lang="en-US" baseline="0"/>
              <a:t> the sun is starting to set</a:t>
            </a:r>
            <a:r>
              <a:rPr lang="en-US"/>
              <a:t> it's harder to see!</a:t>
            </a:r>
            <a:r>
              <a:rPr lang="en-US" baseline="0"/>
              <a:t> Wear reflective clothing and assume cars do not see you. Never ever expect </a:t>
            </a:r>
            <a:r>
              <a:rPr lang="en-US"/>
              <a:t>cars </a:t>
            </a:r>
            <a:r>
              <a:rPr lang="en-US" baseline="0"/>
              <a:t>to stop, you have to be the one who is on high alert.</a:t>
            </a:r>
            <a:r>
              <a:rPr lang="en-US"/>
              <a:t> </a:t>
            </a:r>
            <a:endParaRPr lang="en-US" baseline="0">
              <a:cs typeface="Calibri"/>
            </a:endParaRPr>
          </a:p>
        </p:txBody>
      </p:sp>
      <p:sp>
        <p:nvSpPr>
          <p:cNvPr id="4" name="Slide Number Placeholder 3"/>
          <p:cNvSpPr>
            <a:spLocks noGrp="1"/>
          </p:cNvSpPr>
          <p:nvPr>
            <p:ph type="sldNum" sz="quarter" idx="5"/>
          </p:nvPr>
        </p:nvSpPr>
        <p:spPr/>
        <p:txBody>
          <a:bodyPr/>
          <a:lstStyle/>
          <a:p>
            <a:fld id="{956F43F5-077B-47F0-B079-87468CF201E2}" type="slidenum">
              <a:rPr lang="en-US" smtClean="0"/>
              <a:t>8</a:t>
            </a:fld>
            <a:endParaRPr lang="en-US"/>
          </a:p>
        </p:txBody>
      </p:sp>
    </p:spTree>
    <p:extLst>
      <p:ext uri="{BB962C8B-B14F-4D97-AF65-F5344CB8AC3E}">
        <p14:creationId xmlns:p14="http://schemas.microsoft.com/office/powerpoint/2010/main" val="42186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Drumroll, please!!!  You can now see the entire rewards’ lineup for this Cookie season. There are patches and fun items you can earn!</a:t>
            </a:r>
            <a:r>
              <a:rPr lang="en-US" baseline="0"/>
              <a:t> They are marked on the back of your cookie order form to remind you what you can earn. </a:t>
            </a:r>
            <a:r>
              <a:rPr lang="en-US"/>
              <a:t>Use</a:t>
            </a:r>
            <a:r>
              <a:rPr lang="en-US" baseline="0"/>
              <a:t> it to help create your goals.</a:t>
            </a:r>
            <a:r>
              <a:rPr lang="en-US"/>
              <a:t> </a:t>
            </a:r>
            <a:r>
              <a:rPr lang="en-US" baseline="0"/>
              <a:t> You each get your own copy of the rewards lineup to take with you! Don’t forget – you earn all the levels up to your highest one, PLUS the Cookie Dough that’s listed on the back page.</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675A6-AA5B-4990-ACED-5894ED808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77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3.xml"/><Relationship Id="rId7"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5.png"/><Relationship Id="rId4" Type="http://schemas.openxmlformats.org/officeDocument/2006/relationships/tags" Target="../tags/tag20.xml"/><Relationship Id="rId9"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8.png"/><Relationship Id="rId4" Type="http://schemas.openxmlformats.org/officeDocument/2006/relationships/tags" Target="../tags/tag27.xml"/><Relationship Id="rId9"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image" Target="../media/image9.png"/><Relationship Id="rId4" Type="http://schemas.openxmlformats.org/officeDocument/2006/relationships/tags" Target="../tags/tag34.xml"/><Relationship Id="rId9"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10" Type="http://schemas.openxmlformats.org/officeDocument/2006/relationships/image" Target="../media/image3.png"/><Relationship Id="rId4" Type="http://schemas.openxmlformats.org/officeDocument/2006/relationships/tags" Target="../tags/tag41.xml"/><Relationship Id="rId9"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10" Type="http://schemas.openxmlformats.org/officeDocument/2006/relationships/image" Target="../media/image10.png"/><Relationship Id="rId4" Type="http://schemas.openxmlformats.org/officeDocument/2006/relationships/tags" Target="../tags/tag48.xml"/><Relationship Id="rId9"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0.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7.png"/><Relationship Id="rId5" Type="http://schemas.openxmlformats.org/officeDocument/2006/relationships/slideMaster" Target="../slideMasters/slideMaster3.xml"/><Relationship Id="rId4" Type="http://schemas.openxmlformats.org/officeDocument/2006/relationships/tags" Target="../tags/tag6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4.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3.xml"/><Relationship Id="rId5" Type="http://schemas.openxmlformats.org/officeDocument/2006/relationships/tags" Target="../tags/tag72.xml"/><Relationship Id="rId4" Type="http://schemas.openxmlformats.org/officeDocument/2006/relationships/tags" Target="../tags/tag7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2.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3.xml"/><Relationship Id="rId5" Type="http://schemas.openxmlformats.org/officeDocument/2006/relationships/tags" Target="../tags/tag77.xml"/><Relationship Id="rId4" Type="http://schemas.openxmlformats.org/officeDocument/2006/relationships/tags" Target="../tags/tag76.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7.png"/><Relationship Id="rId5" Type="http://schemas.openxmlformats.org/officeDocument/2006/relationships/slideMaster" Target="../slideMasters/slideMaster3.xml"/><Relationship Id="rId4" Type="http://schemas.openxmlformats.org/officeDocument/2006/relationships/tags" Target="../tags/tag8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041F-C84E-4FFA-9634-488752E27D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03795-DEB3-4513-B224-BBA9220DA8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99C6A-C2B0-4E32-A38A-DC68AAB1BED3}"/>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5" name="Footer Placeholder 4">
            <a:extLst>
              <a:ext uri="{FF2B5EF4-FFF2-40B4-BE49-F238E27FC236}">
                <a16:creationId xmlns:a16="http://schemas.microsoft.com/office/drawing/2014/main" id="{19154F2D-E20D-45CE-B2A9-35B81A4F7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A8B88-FAB7-4519-89BF-A729DF661926}"/>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2067402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C7BAA-91D8-4A32-AA2C-2969B1CF7B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89FB0A-220D-4785-84F8-3B8310894D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1B3DC-559E-40E8-89E3-CFBD590422B2}"/>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5" name="Footer Placeholder 4">
            <a:extLst>
              <a:ext uri="{FF2B5EF4-FFF2-40B4-BE49-F238E27FC236}">
                <a16:creationId xmlns:a16="http://schemas.microsoft.com/office/drawing/2014/main" id="{F7845158-C3CD-4368-9ADD-144688D32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8C5F1-3FBE-4290-A4D1-4CC4EB9787B4}"/>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320964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8920F-CEC3-4234-B675-FAA9C485EC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E4EFCC-8D87-4401-AD7C-56AB393F84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8C5E8-738F-49DD-B3E1-5D71E1E31A82}"/>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5" name="Footer Placeholder 4">
            <a:extLst>
              <a:ext uri="{FF2B5EF4-FFF2-40B4-BE49-F238E27FC236}">
                <a16:creationId xmlns:a16="http://schemas.microsoft.com/office/drawing/2014/main" id="{A6EFF0A9-0C94-466C-B41C-3A25D7B4B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191EB-FBD9-4995-96F8-9F96385771E9}"/>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3397325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a:t>Click to edit Master title style</a:t>
            </a:r>
            <a:endParaRPr lang="en-CA"/>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609600" y="1524000"/>
            <a:ext cx="10972800" cy="48006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631081A3-C1A6-44AE-ABAC-32043AA77C54}"/>
              </a:ext>
            </a:extLst>
          </p:cNvPr>
          <p:cNvSpPr/>
          <p:nvPr userDrawn="1"/>
        </p:nvSpPr>
        <p:spPr>
          <a:xfrm>
            <a:off x="609600" y="426868"/>
            <a:ext cx="1262603"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p>
        </p:txBody>
      </p:sp>
    </p:spTree>
    <p:extLst>
      <p:ext uri="{BB962C8B-B14F-4D97-AF65-F5344CB8AC3E}">
        <p14:creationId xmlns:p14="http://schemas.microsoft.com/office/powerpoint/2010/main" val="3373101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8F43-9F0A-4E44-A090-6E6D647D5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4729EC-3356-42D5-8515-3FE37CFB9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64F40-350C-428A-A6B3-4EE336B153BD}"/>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5" name="Footer Placeholder 4">
            <a:extLst>
              <a:ext uri="{FF2B5EF4-FFF2-40B4-BE49-F238E27FC236}">
                <a16:creationId xmlns:a16="http://schemas.microsoft.com/office/drawing/2014/main" id="{73232575-8BE3-4832-A4A3-67187BA6C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FAD38-BADD-46A4-86C8-B5214D2555B6}"/>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64382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5CA3-4197-435B-BF0C-A374876C8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36A2B-8FD9-47EF-9C58-C886D2EBAC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A98EA-16AC-4910-A140-99F2F1BBC7EB}"/>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5" name="Footer Placeholder 4">
            <a:extLst>
              <a:ext uri="{FF2B5EF4-FFF2-40B4-BE49-F238E27FC236}">
                <a16:creationId xmlns:a16="http://schemas.microsoft.com/office/drawing/2014/main" id="{E906CF24-B9D4-41C8-B3A5-19F67D8B8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B390B-9982-41DA-B031-FF9ACB77A6B8}"/>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107518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17A0-A78C-4901-93DC-B4F038EA0C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C05DFA-63CC-494B-96ED-88126D6B2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780D8-C957-4ECA-9319-6B6CC2330392}"/>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5" name="Footer Placeholder 4">
            <a:extLst>
              <a:ext uri="{FF2B5EF4-FFF2-40B4-BE49-F238E27FC236}">
                <a16:creationId xmlns:a16="http://schemas.microsoft.com/office/drawing/2014/main" id="{7E053E54-BBF8-4E4A-8931-649F307B1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827D2-E762-4137-B3DC-7B50406343C6}"/>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1196656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4B6B-4498-49B9-9443-2F56FADAB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9FE19-70F8-4EC3-9744-1AEF401DB0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DE355-EA0B-4701-BC9A-6BADA24FAC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93868F-0AA9-49E1-95BA-D1308A59CDF1}"/>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6" name="Footer Placeholder 5">
            <a:extLst>
              <a:ext uri="{FF2B5EF4-FFF2-40B4-BE49-F238E27FC236}">
                <a16:creationId xmlns:a16="http://schemas.microsoft.com/office/drawing/2014/main" id="{AFCB38F3-B8F8-4838-87B3-6AA592515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B8AFC-214E-4A82-9B0A-06FA6822DF23}"/>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314560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A739-1FE8-4F1F-88CB-83F29B407B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8B376-062A-4634-95B8-627D38395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D72AF-4D00-4F2F-864B-FFAB426B9D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3AF2E7-4BDE-49B5-8832-1942A5056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36BBE7-7F93-4388-A2E9-687E6EAE87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0B0A9-482B-410B-ACEF-7238A0583A9F}"/>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8" name="Footer Placeholder 7">
            <a:extLst>
              <a:ext uri="{FF2B5EF4-FFF2-40B4-BE49-F238E27FC236}">
                <a16:creationId xmlns:a16="http://schemas.microsoft.com/office/drawing/2014/main" id="{5F7B82AD-E256-4395-81D3-A7562768BC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D6D136-8426-4418-91FC-3F3DE933B738}"/>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1133052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9CA7-C529-4D12-8C05-98F6F80E49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452466-6BB2-417C-88F4-E8FCE5BE6AE9}"/>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4" name="Footer Placeholder 3">
            <a:extLst>
              <a:ext uri="{FF2B5EF4-FFF2-40B4-BE49-F238E27FC236}">
                <a16:creationId xmlns:a16="http://schemas.microsoft.com/office/drawing/2014/main" id="{C15E00E9-FDE7-4A15-808B-E52847E831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069BD-29C4-48E7-8BF4-820085A9D1DD}"/>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963153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57BFAA-5A3E-4DC8-90B4-225367C8D6C5}"/>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3" name="Footer Placeholder 2">
            <a:extLst>
              <a:ext uri="{FF2B5EF4-FFF2-40B4-BE49-F238E27FC236}">
                <a16:creationId xmlns:a16="http://schemas.microsoft.com/office/drawing/2014/main" id="{F9331171-7624-405D-B210-513210D04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3D1EF7-68CD-4F7C-93E4-7811F2CA3DFD}"/>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119957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453A-5E71-4029-958A-CCBB82BAD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D6E0A-430A-47ED-8BFB-B87F1E2F4B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65EF1-1C12-4830-8A88-8484F58604DA}"/>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5" name="Footer Placeholder 4">
            <a:extLst>
              <a:ext uri="{FF2B5EF4-FFF2-40B4-BE49-F238E27FC236}">
                <a16:creationId xmlns:a16="http://schemas.microsoft.com/office/drawing/2014/main" id="{1FBE3148-FD6A-4491-971E-F77BB0975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DC5B-61BF-439F-A861-18E88A9881CA}"/>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1141799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5A23-0E0C-4924-AA65-D71B2390C1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B0594-C120-4167-BE53-8875203A0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318F39-6C7E-4748-981A-D45EA8561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78ABA1-2B4B-432D-A63D-C8D832572438}"/>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6" name="Footer Placeholder 5">
            <a:extLst>
              <a:ext uri="{FF2B5EF4-FFF2-40B4-BE49-F238E27FC236}">
                <a16:creationId xmlns:a16="http://schemas.microsoft.com/office/drawing/2014/main" id="{7C6381E8-39A9-4F11-A2DC-204D79292A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D567F3-730C-4346-B404-B97A3125F691}"/>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3886713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2782-DF53-46E3-98A7-F45131650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DE3836-7E37-46BC-ACE3-7FAFBF95D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94FC5E-C69C-4F85-BBCA-50F838563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9B77E-0794-48DF-9D9F-039F4E14BE60}"/>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6" name="Footer Placeholder 5">
            <a:extLst>
              <a:ext uri="{FF2B5EF4-FFF2-40B4-BE49-F238E27FC236}">
                <a16:creationId xmlns:a16="http://schemas.microsoft.com/office/drawing/2014/main" id="{D6BE8973-D20D-4803-9F77-B0765E959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46FDD9-98B4-46B4-BB51-7F6235BF7ED0}"/>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410646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1BFA-F8BB-4958-8BB3-FEAE6A6D5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2768AB-06BD-40AE-AACA-0F56C9C2F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1DC60-48B4-4EDE-8E46-298F9E304904}"/>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5" name="Footer Placeholder 4">
            <a:extLst>
              <a:ext uri="{FF2B5EF4-FFF2-40B4-BE49-F238E27FC236}">
                <a16:creationId xmlns:a16="http://schemas.microsoft.com/office/drawing/2014/main" id="{9C416E1D-ECDD-477C-9AAC-AC18AF27B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58A2C-B6F8-4823-96A7-E96C886D6CAC}"/>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3776212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301B6-7CB0-47DC-8CAE-E3BEBB738C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378141-F288-4B04-B64C-BB176ADA3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70877-2FDF-447F-A82C-E0C98156843A}"/>
              </a:ext>
            </a:extLst>
          </p:cNvPr>
          <p:cNvSpPr>
            <a:spLocks noGrp="1"/>
          </p:cNvSpPr>
          <p:nvPr>
            <p:ph type="dt" sz="half" idx="10"/>
          </p:nvPr>
        </p:nvSpPr>
        <p:spPr/>
        <p:txBody>
          <a:bodyPr/>
          <a:lstStyle/>
          <a:p>
            <a:fld id="{3F41883D-F503-4E22-BCDA-588D38F593DA}" type="datetimeFigureOut">
              <a:rPr lang="en-US" smtClean="0"/>
              <a:t>12/20/2023</a:t>
            </a:fld>
            <a:endParaRPr lang="en-US"/>
          </a:p>
        </p:txBody>
      </p:sp>
      <p:sp>
        <p:nvSpPr>
          <p:cNvPr id="5" name="Footer Placeholder 4">
            <a:extLst>
              <a:ext uri="{FF2B5EF4-FFF2-40B4-BE49-F238E27FC236}">
                <a16:creationId xmlns:a16="http://schemas.microsoft.com/office/drawing/2014/main" id="{D5F86C12-45AF-4E52-A16F-427B5EEE4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B990D-613A-4DCE-8F5A-867C4D7E18DD}"/>
              </a:ext>
            </a:extLst>
          </p:cNvPr>
          <p:cNvSpPr>
            <a:spLocks noGrp="1"/>
          </p:cNvSpPr>
          <p:nvPr>
            <p:ph type="sldNum" sz="quarter" idx="12"/>
          </p:nvPr>
        </p:nvSpPr>
        <p:spPr/>
        <p:txBody>
          <a:bodyPr/>
          <a:lstStyle/>
          <a:p>
            <a:fld id="{88497151-E9C3-4447-B4CD-7CF68FD6A86F}" type="slidenum">
              <a:rPr lang="en-US" smtClean="0"/>
              <a:t>‹#›</a:t>
            </a:fld>
            <a:endParaRPr lang="en-US"/>
          </a:p>
        </p:txBody>
      </p:sp>
    </p:spTree>
    <p:extLst>
      <p:ext uri="{BB962C8B-B14F-4D97-AF65-F5344CB8AC3E}">
        <p14:creationId xmlns:p14="http://schemas.microsoft.com/office/powerpoint/2010/main" val="41974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14400" y="2838735"/>
            <a:ext cx="10363200" cy="1171153"/>
          </a:xfrm>
        </p:spPr>
        <p:txBody>
          <a:bodyPr anchor="ctr" anchorCtr="1">
            <a:normAutofit/>
          </a:bodyPr>
          <a:lstStyle>
            <a:lvl1pPr algn="ctr">
              <a:defRPr sz="4000">
                <a:solidFill>
                  <a:schemeClr val="tx1"/>
                </a:solidFill>
              </a:defRPr>
            </a:lvl1pPr>
          </a:lstStyle>
          <a:p>
            <a:r>
              <a:rPr lang="en-US"/>
              <a:t>Click to edit Master title style</a:t>
            </a:r>
          </a:p>
        </p:txBody>
      </p:sp>
      <p:sp>
        <p:nvSpPr>
          <p:cNvPr id="3" name="Subtitle 2"/>
          <p:cNvSpPr>
            <a:spLocks noGrp="1"/>
          </p:cNvSpPr>
          <p:nvPr>
            <p:ph type="subTitle" idx="1" hasCustomPrompt="1"/>
            <p:custDataLst>
              <p:tags r:id="rId2"/>
            </p:custDataLst>
          </p:nvPr>
        </p:nvSpPr>
        <p:spPr>
          <a:xfrm>
            <a:off x="1828800" y="4162568"/>
            <a:ext cx="8534400" cy="1039504"/>
          </a:xfrm>
        </p:spPr>
        <p:txBody>
          <a:bodyPr>
            <a:normAutofit/>
          </a:bodyPr>
          <a:lstStyle>
            <a:lvl1pPr marL="0" indent="0" algn="ctr">
              <a:buNone/>
              <a:defRPr sz="2400">
                <a:solidFill>
                  <a:schemeClr val="tx1"/>
                </a:solidFill>
                <a:latin typeface="Arial Rounded MT Bold" panose="020F070403050403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or Date</a:t>
            </a:r>
          </a:p>
        </p:txBody>
      </p:sp>
      <p:pic>
        <p:nvPicPr>
          <p:cNvPr id="7" name="Picture 6"/>
          <p:cNvPicPr>
            <a:picLocks noChangeAspect="1"/>
          </p:cNvPicPr>
          <p:nvPr userDrawn="1"/>
        </p:nvPicPr>
        <p:blipFill rotWithShape="1">
          <a:blip r:embed="rId4">
            <a:extLst>
              <a:ext uri="{28A0092B-C50C-407E-A947-70E740481C1C}">
                <a14:useLocalDpi xmlns:a14="http://schemas.microsoft.com/office/drawing/2010/main" val="0"/>
              </a:ext>
            </a:extLst>
          </a:blip>
          <a:srcRect r="49970"/>
          <a:stretch/>
        </p:blipFill>
        <p:spPr>
          <a:xfrm rot="5400000">
            <a:off x="5333549" y="-452"/>
            <a:ext cx="1524903" cy="12192000"/>
          </a:xfrm>
          <a:prstGeom prst="rect">
            <a:avLst/>
          </a:prstGeom>
        </p:spPr>
      </p:pic>
    </p:spTree>
    <p:extLst>
      <p:ext uri="{BB962C8B-B14F-4D97-AF65-F5344CB8AC3E}">
        <p14:creationId xmlns:p14="http://schemas.microsoft.com/office/powerpoint/2010/main" val="750530665"/>
      </p:ext>
    </p:extLst>
  </p:cSld>
  <p:clrMapOvr>
    <a:masterClrMapping/>
  </p:clrMapOvr>
  <p:transition/>
  <p:extLst>
    <p:ext uri="{DCECCB84-F9BA-43D5-87BE-67443E8EF086}">
      <p15:sldGuideLst xmlns:p15="http://schemas.microsoft.com/office/powerpoint/2012/main">
        <p15:guide id="1" pos="400">
          <p15:clr>
            <a:srgbClr val="CCCCCC"/>
          </p15:clr>
        </p15:guide>
        <p15:guide id="2" pos="5530">
          <p15:clr>
            <a:srgbClr val="CCCCC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Picture Placeholder 3"/>
          <p:cNvSpPr>
            <a:spLocks noGrp="1"/>
          </p:cNvSpPr>
          <p:nvPr>
            <p:ph type="pic" sz="quarter" idx="13"/>
          </p:nvPr>
        </p:nvSpPr>
        <p:spPr>
          <a:xfrm>
            <a:off x="5492496" y="0"/>
            <a:ext cx="6699505" cy="6858000"/>
          </a:xfrm>
        </p:spPr>
        <p:txBody>
          <a:bodyPr/>
          <a:lstStyle/>
          <a:p>
            <a:endParaRPr lang="en-US"/>
          </a:p>
        </p:txBody>
      </p:sp>
      <p:sp>
        <p:nvSpPr>
          <p:cNvPr id="2" name="Title 1"/>
          <p:cNvSpPr>
            <a:spLocks noGrp="1"/>
          </p:cNvSpPr>
          <p:nvPr>
            <p:ph type="title"/>
          </p:nvPr>
        </p:nvSpPr>
        <p:spPr>
          <a:xfrm>
            <a:off x="0" y="2461847"/>
            <a:ext cx="5492496" cy="1358416"/>
          </a:xfrm>
          <a:ln>
            <a:noFill/>
          </a:ln>
        </p:spPr>
        <p:txBody>
          <a:bodyPr anchor="ctr">
            <a:noAutofit/>
          </a:bodyPr>
          <a:lstStyle>
            <a:lvl1pPr algn="ctr">
              <a:defRPr sz="4000"/>
            </a:lvl1pPr>
          </a:lstStyle>
          <a:p>
            <a:r>
              <a:rPr lang="en-US"/>
              <a:t>Click to edit Master title style</a:t>
            </a: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0355" r="25424"/>
          <a:stretch/>
        </p:blipFill>
        <p:spPr>
          <a:xfrm rot="5400000">
            <a:off x="2413671" y="1406593"/>
            <a:ext cx="665168" cy="5492509"/>
          </a:xfrm>
          <a:prstGeom prst="rect">
            <a:avLst/>
          </a:prstGeom>
        </p:spPr>
      </p:pic>
    </p:spTree>
    <p:extLst>
      <p:ext uri="{BB962C8B-B14F-4D97-AF65-F5344CB8AC3E}">
        <p14:creationId xmlns:p14="http://schemas.microsoft.com/office/powerpoint/2010/main" val="13335330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Picture Placeholder 3"/>
          <p:cNvSpPr>
            <a:spLocks noGrp="1"/>
          </p:cNvSpPr>
          <p:nvPr>
            <p:ph type="pic" sz="quarter" idx="13"/>
          </p:nvPr>
        </p:nvSpPr>
        <p:spPr>
          <a:xfrm>
            <a:off x="5492496" y="0"/>
            <a:ext cx="6699505" cy="6858000"/>
          </a:xfrm>
        </p:spPr>
        <p:txBody>
          <a:bodyPr/>
          <a:lstStyle/>
          <a:p>
            <a:endParaRPr lang="en-US"/>
          </a:p>
        </p:txBody>
      </p:sp>
      <p:sp>
        <p:nvSpPr>
          <p:cNvPr id="2" name="Title 1"/>
          <p:cNvSpPr>
            <a:spLocks noGrp="1"/>
          </p:cNvSpPr>
          <p:nvPr>
            <p:ph type="title"/>
          </p:nvPr>
        </p:nvSpPr>
        <p:spPr>
          <a:xfrm>
            <a:off x="0" y="2461847"/>
            <a:ext cx="5492496" cy="1358416"/>
          </a:xfrm>
          <a:ln>
            <a:noFill/>
          </a:ln>
        </p:spPr>
        <p:txBody>
          <a:bodyPr anchor="ctr">
            <a:noAutofit/>
          </a:bodyPr>
          <a:lstStyle>
            <a:lvl1pPr algn="ctr">
              <a:defRPr sz="400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81941" y="1338323"/>
            <a:ext cx="551542" cy="5515424"/>
          </a:xfrm>
          <a:prstGeom prst="rect">
            <a:avLst/>
          </a:prstGeom>
        </p:spPr>
      </p:pic>
    </p:spTree>
    <p:extLst>
      <p:ext uri="{BB962C8B-B14F-4D97-AF65-F5344CB8AC3E}">
        <p14:creationId xmlns:p14="http://schemas.microsoft.com/office/powerpoint/2010/main" val="1931404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3" name="Picture Placeholder 3"/>
          <p:cNvSpPr>
            <a:spLocks noGrp="1"/>
          </p:cNvSpPr>
          <p:nvPr>
            <p:ph type="pic" sz="quarter" idx="13"/>
          </p:nvPr>
        </p:nvSpPr>
        <p:spPr>
          <a:xfrm>
            <a:off x="5492496" y="0"/>
            <a:ext cx="6699505" cy="6858000"/>
          </a:xfrm>
        </p:spPr>
        <p:txBody>
          <a:bodyPr/>
          <a:lstStyle/>
          <a:p>
            <a:endParaRPr lang="en-US"/>
          </a:p>
        </p:txBody>
      </p:sp>
      <p:sp>
        <p:nvSpPr>
          <p:cNvPr id="2" name="Title 1"/>
          <p:cNvSpPr>
            <a:spLocks noGrp="1"/>
          </p:cNvSpPr>
          <p:nvPr>
            <p:ph type="title"/>
          </p:nvPr>
        </p:nvSpPr>
        <p:spPr>
          <a:xfrm>
            <a:off x="0" y="2461847"/>
            <a:ext cx="5492496" cy="1358416"/>
          </a:xfrm>
          <a:ln>
            <a:noFill/>
          </a:ln>
        </p:spPr>
        <p:txBody>
          <a:bodyPr anchor="ctr">
            <a:noAutofit/>
          </a:bodyPr>
          <a:lstStyle>
            <a:lvl1pPr algn="ctr">
              <a:defRPr sz="4000"/>
            </a:lvl1pPr>
          </a:lstStyle>
          <a:p>
            <a:r>
              <a:rPr lang="en-US"/>
              <a:t>Click to edit Master title style</a:t>
            </a: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671" r="75073"/>
          <a:stretch/>
        </p:blipFill>
        <p:spPr>
          <a:xfrm rot="5400000">
            <a:off x="2381036" y="1395601"/>
            <a:ext cx="730437" cy="5492509"/>
          </a:xfrm>
          <a:prstGeom prst="rect">
            <a:avLst/>
          </a:prstGeom>
        </p:spPr>
      </p:pic>
    </p:spTree>
    <p:extLst>
      <p:ext uri="{BB962C8B-B14F-4D97-AF65-F5344CB8AC3E}">
        <p14:creationId xmlns:p14="http://schemas.microsoft.com/office/powerpoint/2010/main" val="326431944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1333"/>
          <a:stretch/>
        </p:blipFill>
        <p:spPr>
          <a:xfrm rot="5400000">
            <a:off x="7823179" y="2489180"/>
            <a:ext cx="3216288" cy="5521353"/>
          </a:xfrm>
          <a:prstGeom prst="rect">
            <a:avLst/>
          </a:prstGeom>
        </p:spPr>
      </p:pic>
      <p:sp>
        <p:nvSpPr>
          <p:cNvPr id="2" name="Title 1"/>
          <p:cNvSpPr>
            <a:spLocks noGrp="1"/>
          </p:cNvSpPr>
          <p:nvPr>
            <p:ph type="title"/>
          </p:nvPr>
        </p:nvSpPr>
        <p:spPr>
          <a:xfrm>
            <a:off x="6699505" y="2261654"/>
            <a:ext cx="5492496" cy="1380058"/>
          </a:xfrm>
          <a:ln>
            <a:noFill/>
          </a:ln>
        </p:spPr>
        <p:txBody>
          <a:bodyPr anchor="ctr">
            <a:noAutofit/>
          </a:bodyPr>
          <a:lstStyle>
            <a:lvl1pPr algn="ctr">
              <a:defRPr sz="4000"/>
            </a:lvl1pPr>
          </a:lstStyle>
          <a:p>
            <a:r>
              <a:rPr lang="en-US"/>
              <a:t>Click to edit Master title style</a:t>
            </a:r>
          </a:p>
        </p:txBody>
      </p:sp>
      <p:sp>
        <p:nvSpPr>
          <p:cNvPr id="4" name="Picture Placeholder 3"/>
          <p:cNvSpPr>
            <a:spLocks noGrp="1"/>
          </p:cNvSpPr>
          <p:nvPr>
            <p:ph type="pic" sz="quarter" idx="13"/>
          </p:nvPr>
        </p:nvSpPr>
        <p:spPr>
          <a:xfrm>
            <a:off x="1" y="0"/>
            <a:ext cx="6699505" cy="6858000"/>
          </a:xfrm>
        </p:spPr>
        <p:txBody>
          <a:bodyPr/>
          <a:lstStyle/>
          <a:p>
            <a:endParaRPr lang="en-US"/>
          </a:p>
        </p:txBody>
      </p:sp>
    </p:spTree>
    <p:extLst>
      <p:ext uri="{BB962C8B-B14F-4D97-AF65-F5344CB8AC3E}">
        <p14:creationId xmlns:p14="http://schemas.microsoft.com/office/powerpoint/2010/main" val="20852260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699504" y="2382304"/>
            <a:ext cx="5492496" cy="1380058"/>
          </a:xfrm>
          <a:ln>
            <a:noFill/>
          </a:ln>
        </p:spPr>
        <p:txBody>
          <a:bodyPr anchor="ctr">
            <a:noAutofit/>
          </a:bodyPr>
          <a:lstStyle>
            <a:lvl1pPr algn="ctr">
              <a:defRPr sz="4000"/>
            </a:lvl1pPr>
          </a:lstStyle>
          <a:p>
            <a:r>
              <a:rPr lang="en-US"/>
              <a:t>Click to edit Master title style</a:t>
            </a:r>
          </a:p>
        </p:txBody>
      </p:sp>
      <p:sp>
        <p:nvSpPr>
          <p:cNvPr id="4" name="Picture Placeholder 3"/>
          <p:cNvSpPr>
            <a:spLocks noGrp="1"/>
          </p:cNvSpPr>
          <p:nvPr>
            <p:ph type="pic" sz="quarter" idx="13"/>
          </p:nvPr>
        </p:nvSpPr>
        <p:spPr>
          <a:xfrm>
            <a:off x="1" y="0"/>
            <a:ext cx="6699505" cy="6858000"/>
          </a:xfrm>
        </p:spPr>
        <p:txBody>
          <a:bodyPr/>
          <a:lstStyle/>
          <a:p>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 b="35034"/>
          <a:stretch/>
        </p:blipFill>
        <p:spPr>
          <a:xfrm>
            <a:off x="6699504" y="3762362"/>
            <a:ext cx="5492496" cy="333704"/>
          </a:xfrm>
          <a:prstGeom prst="rect">
            <a:avLst/>
          </a:prstGeom>
        </p:spPr>
      </p:pic>
    </p:spTree>
    <p:extLst>
      <p:ext uri="{BB962C8B-B14F-4D97-AF65-F5344CB8AC3E}">
        <p14:creationId xmlns:p14="http://schemas.microsoft.com/office/powerpoint/2010/main" val="10958177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B3E7-4118-4793-84D3-1200B3A34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1777C-C2CD-439F-88B2-AE52BC986D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3EE537-25AC-40DA-BD68-4F78D18C9599}"/>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5" name="Footer Placeholder 4">
            <a:extLst>
              <a:ext uri="{FF2B5EF4-FFF2-40B4-BE49-F238E27FC236}">
                <a16:creationId xmlns:a16="http://schemas.microsoft.com/office/drawing/2014/main" id="{2C41C144-C506-402A-8F0E-F289A10CC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D551E-3FEB-42DD-A48C-5A0C1DDFA2C5}"/>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3051990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Header with Pic abc shape">
    <p:spTree>
      <p:nvGrpSpPr>
        <p:cNvPr id="1" name=""/>
        <p:cNvGrpSpPr/>
        <p:nvPr/>
      </p:nvGrpSpPr>
      <p:grpSpPr>
        <a:xfrm>
          <a:off x="0" y="0"/>
          <a:ext cx="0" cy="0"/>
          <a:chOff x="0" y="0"/>
          <a:chExt cx="0" cy="0"/>
        </a:xfrm>
      </p:grpSpPr>
      <p:sp>
        <p:nvSpPr>
          <p:cNvPr id="2" name="Title 1"/>
          <p:cNvSpPr>
            <a:spLocks noGrp="1"/>
          </p:cNvSpPr>
          <p:nvPr>
            <p:ph type="title"/>
          </p:nvPr>
        </p:nvSpPr>
        <p:spPr>
          <a:xfrm>
            <a:off x="0" y="751201"/>
            <a:ext cx="5492496" cy="1236231"/>
          </a:xfrm>
          <a:ln>
            <a:noFill/>
          </a:ln>
        </p:spPr>
        <p:txBody>
          <a:bodyPr anchor="ctr">
            <a:noAutofit/>
          </a:bodyPr>
          <a:lstStyle>
            <a:lvl1pPr algn="ctr">
              <a:defRPr sz="4000"/>
            </a:lvl1pPr>
          </a:lstStyle>
          <a:p>
            <a:r>
              <a:rPr lang="en-US"/>
              <a:t>Click to edit Master title style</a:t>
            </a:r>
          </a:p>
        </p:txBody>
      </p:sp>
      <p:sp>
        <p:nvSpPr>
          <p:cNvPr id="4" name="Picture Placeholder 3"/>
          <p:cNvSpPr>
            <a:spLocks noGrp="1"/>
          </p:cNvSpPr>
          <p:nvPr>
            <p:ph type="pic" sz="quarter" idx="13"/>
          </p:nvPr>
        </p:nvSpPr>
        <p:spPr>
          <a:xfrm>
            <a:off x="5492496" y="0"/>
            <a:ext cx="6699505" cy="6858000"/>
          </a:xfrm>
        </p:spPr>
        <p:txBody>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631"/>
            <a:ext cx="5492493" cy="4119370"/>
          </a:xfrm>
          <a:prstGeom prst="rect">
            <a:avLst/>
          </a:prstGeom>
        </p:spPr>
      </p:pic>
    </p:spTree>
    <p:extLst>
      <p:ext uri="{BB962C8B-B14F-4D97-AF65-F5344CB8AC3E}">
        <p14:creationId xmlns:p14="http://schemas.microsoft.com/office/powerpoint/2010/main" val="238056017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ABC Shape">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6096000" y="2640284"/>
            <a:ext cx="6096000" cy="1554151"/>
          </a:xfrm>
        </p:spPr>
        <p:txBody>
          <a:bodyPr lIns="73152" tIns="36576" rIns="73152" bIns="36576" anchor="ctr" anchorCtr="1">
            <a:normAutofit/>
          </a:bodyPr>
          <a:lstStyle>
            <a:lvl1pPr marL="0" indent="0" algn="ctr">
              <a:buNone/>
              <a:defRPr sz="4000" b="1">
                <a:solidFill>
                  <a:schemeClr val="tx1"/>
                </a:solidFill>
                <a:latin typeface="Barlow" panose="00000500000000000000" pitchFamily="2"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custDataLst>
              <p:tags r:id="rId2"/>
            </p:custDataLst>
          </p:nvPr>
        </p:nvSpPr>
        <p:spPr>
          <a:xfrm>
            <a:off x="6096000" y="4194435"/>
            <a:ext cx="6096000" cy="779249"/>
          </a:xfrm>
        </p:spPr>
        <p:txBody>
          <a:bodyPr vert="horz" lIns="91440" tIns="45720" rIns="91440" bIns="45720" rtlCol="0" anchor="ctr" anchorCtr="1">
            <a:normAutofit/>
          </a:bodyPr>
          <a:lstStyle>
            <a:lvl1pPr>
              <a:defRPr lang="en-US" sz="2400" b="0">
                <a:solidFill>
                  <a:srgbClr val="3F3F3F"/>
                </a:solidFill>
                <a:latin typeface="Arial Rounded MT Bold" panose="020F0704030504030204" pitchFamily="34" charset="0"/>
                <a:ea typeface="+mn-ea"/>
                <a:cs typeface="+mn-cs"/>
              </a:defRPr>
            </a:lvl1pPr>
          </a:lstStyle>
          <a:p>
            <a:pPr marL="0" lvl="0" indent="0" algn="ctr">
              <a:spcBef>
                <a:spcPct val="0"/>
              </a:spcBef>
              <a:buFont typeface="Arial" panose="020B0604020202020204" pitchFamily="34" charset="0"/>
            </a:pPr>
            <a:r>
              <a:rPr lang="en-US"/>
              <a:t>Click to edit Master 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2469930117"/>
      </p:ext>
    </p:extLst>
  </p:cSld>
  <p:clrMapOvr>
    <a:masterClrMapping/>
  </p:clrMapOvr>
  <p:transition/>
  <p:extLst>
    <p:ext uri="{DCECCB84-F9BA-43D5-87BE-67443E8EF086}">
      <p15:sldGuideLst xmlns:p15="http://schemas.microsoft.com/office/powerpoint/2012/main">
        <p15:guide id="1" pos="400">
          <p15:clr>
            <a:srgbClr val="CCCCCC"/>
          </p15:clr>
        </p15:guide>
        <p15:guide id="2" pos="5528">
          <p15:clr>
            <a:srgbClr val="CCCCCC"/>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ColorStripes">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490007" y="2575356"/>
            <a:ext cx="6096000" cy="1554151"/>
          </a:xfrm>
        </p:spPr>
        <p:txBody>
          <a:bodyPr lIns="73152" tIns="36576" rIns="73152" bIns="36576" anchor="ctr" anchorCtr="1">
            <a:normAutofit/>
          </a:bodyPr>
          <a:lstStyle>
            <a:lvl1pPr marL="0" indent="0" algn="ctr">
              <a:buNone/>
              <a:defRPr sz="4000" b="1">
                <a:solidFill>
                  <a:schemeClr val="tx1"/>
                </a:solidFill>
                <a:latin typeface="Barlow" panose="00000500000000000000" pitchFamily="2"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custDataLst>
              <p:tags r:id="rId2"/>
            </p:custDataLst>
          </p:nvPr>
        </p:nvSpPr>
        <p:spPr>
          <a:xfrm>
            <a:off x="5490007" y="4194439"/>
            <a:ext cx="6096000" cy="779249"/>
          </a:xfrm>
        </p:spPr>
        <p:txBody>
          <a:bodyPr vert="horz" lIns="91440" tIns="45720" rIns="91440" bIns="45720" rtlCol="0" anchor="ctr" anchorCtr="1">
            <a:normAutofit/>
          </a:bodyPr>
          <a:lstStyle>
            <a:lvl1pPr>
              <a:defRPr lang="en-US" sz="1800" b="0">
                <a:solidFill>
                  <a:srgbClr val="3F3F3F"/>
                </a:solidFill>
                <a:latin typeface="Arial Rounded MT Bold" panose="020F0704030504030204" pitchFamily="34" charset="0"/>
                <a:ea typeface="+mn-ea"/>
                <a:cs typeface="+mn-cs"/>
              </a:defRPr>
            </a:lvl1pPr>
          </a:lstStyle>
          <a:p>
            <a:pPr marL="0" lvl="0" indent="0" algn="ctr">
              <a:spcBef>
                <a:spcPct val="0"/>
              </a:spcBef>
              <a:buFont typeface="Arial" panose="020B0604020202020204" pitchFamily="34" charset="0"/>
            </a:pPr>
            <a:r>
              <a:rPr lang="en-US"/>
              <a:t>Click to edit Master title style</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876800" cy="6858000"/>
          </a:xfrm>
          <a:prstGeom prst="rect">
            <a:avLst/>
          </a:prstGeom>
        </p:spPr>
      </p:pic>
    </p:spTree>
    <p:extLst>
      <p:ext uri="{BB962C8B-B14F-4D97-AF65-F5344CB8AC3E}">
        <p14:creationId xmlns:p14="http://schemas.microsoft.com/office/powerpoint/2010/main" val="3188450199"/>
      </p:ext>
    </p:extLst>
  </p:cSld>
  <p:clrMapOvr>
    <a:masterClrMapping/>
  </p:clrMapOvr>
  <p:transition/>
  <p:extLst>
    <p:ext uri="{DCECCB84-F9BA-43D5-87BE-67443E8EF086}">
      <p15:sldGuideLst xmlns:p15="http://schemas.microsoft.com/office/powerpoint/2012/main">
        <p15:guide id="1" pos="400">
          <p15:clr>
            <a:srgbClr val="CCCCCC"/>
          </p15:clr>
        </p15:guide>
        <p15:guide id="2" pos="5528">
          <p15:clr>
            <a:srgbClr val="CCCCCC"/>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1169695" y="1143002"/>
            <a:ext cx="5059680" cy="5327651"/>
          </a:xfrm>
        </p:spPr>
        <p:txBody>
          <a:bodyPr>
            <a:normAutofit/>
          </a:bodyPr>
          <a:lstStyle>
            <a:lvl1pPr>
              <a:defRPr sz="1600"/>
            </a:lvl1pPr>
            <a:lvl2pPr>
              <a:defRPr sz="1600"/>
            </a:lvl2pPr>
            <a:lvl3pPr>
              <a:defRPr sz="1400"/>
            </a:lvl3pPr>
            <a:lvl4pPr>
              <a:defRPr sz="14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6612116" y="1143002"/>
            <a:ext cx="5059680" cy="5327651"/>
          </a:xfrm>
        </p:spPr>
        <p:txBody>
          <a:bodyPr>
            <a:normAutofit/>
          </a:bodyPr>
          <a:lstStyle>
            <a:lvl1pPr>
              <a:defRPr sz="16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custDataLst>
              <p:tags r:id="rId4"/>
            </p:custDataLst>
          </p:nvPr>
        </p:nvSpPr>
        <p:spPr/>
        <p:txBody>
          <a:bodyPr/>
          <a:lstStyle>
            <a:lvl1pPr algn="r">
              <a:defRPr/>
            </a:lvl1pPr>
          </a:lstStyle>
          <a:p>
            <a:pPr defTabSz="914378"/>
            <a:fld id="{189CB434-591C-46E0-AC43-29A15677F0BE}" type="slidenum">
              <a:rPr lang="en-US" smtClean="0"/>
              <a:pPr defTabSz="914378"/>
              <a:t>‹#›</a:t>
            </a:fld>
            <a:endParaRPr lang="en-US"/>
          </a:p>
        </p:txBody>
      </p:sp>
      <p:cxnSp>
        <p:nvCxnSpPr>
          <p:cNvPr id="11" name="Google Shape;41;g9cde997e4a_0_586"/>
          <p:cNvCxnSpPr/>
          <p:nvPr>
            <p:custDataLst>
              <p:tags r:id="rId5"/>
            </p:custDataLst>
          </p:nvPr>
        </p:nvCxnSpPr>
        <p:spPr>
          <a:xfrm flipH="1">
            <a:off x="659757" y="0"/>
            <a:ext cx="0" cy="6858000"/>
          </a:xfrm>
          <a:prstGeom prst="straightConnector1">
            <a:avLst/>
          </a:prstGeom>
          <a:noFill/>
          <a:ln w="63500" cap="flat" cmpd="sng">
            <a:solidFill>
              <a:srgbClr val="00558E"/>
            </a:solidFill>
            <a:prstDash val="solid"/>
            <a:miter lim="800000"/>
            <a:headEnd type="none" w="sm" len="sm"/>
            <a:tailEnd type="none" w="sm" len="sm"/>
          </a:ln>
        </p:spPr>
      </p:cxnSp>
      <p:sp>
        <p:nvSpPr>
          <p:cNvPr id="12" name="Google Shape;136;g9cde997e4a_0_678"/>
          <p:cNvSpPr txBox="1">
            <a:spLocks noGrp="1"/>
          </p:cNvSpPr>
          <p:nvPr>
            <p:ph type="subTitle" idx="13"/>
            <p:custDataLst>
              <p:tags r:id="rId6"/>
            </p:custDataLst>
          </p:nvPr>
        </p:nvSpPr>
        <p:spPr>
          <a:xfrm>
            <a:off x="846669" y="810884"/>
            <a:ext cx="10860617"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t="-1" b="35034"/>
          <a:stretch/>
        </p:blipFill>
        <p:spPr>
          <a:xfrm rot="5400000">
            <a:off x="-3059216" y="3058630"/>
            <a:ext cx="6858000" cy="740743"/>
          </a:xfrm>
          <a:prstGeom prst="rect">
            <a:avLst/>
          </a:prstGeom>
        </p:spPr>
      </p:pic>
    </p:spTree>
    <p:extLst>
      <p:ext uri="{BB962C8B-B14F-4D97-AF65-F5344CB8AC3E}">
        <p14:creationId xmlns:p14="http://schemas.microsoft.com/office/powerpoint/2010/main" val="282625554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846667"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custDataLst>
              <p:tags r:id="rId3"/>
            </p:custDataLst>
          </p:nvPr>
        </p:nvSpPr>
        <p:spPr>
          <a:xfrm>
            <a:off x="846667" y="1792730"/>
            <a:ext cx="5059680" cy="4350513"/>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6321249"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custDataLst>
              <p:tags r:id="rId5"/>
            </p:custDataLst>
          </p:nvPr>
        </p:nvSpPr>
        <p:spPr>
          <a:xfrm>
            <a:off x="6321249" y="1792730"/>
            <a:ext cx="5059680" cy="4350513"/>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a:p>
        </p:txBody>
      </p:sp>
      <p:sp>
        <p:nvSpPr>
          <p:cNvPr id="14" name="Google Shape;136;g9cde997e4a_0_678"/>
          <p:cNvSpPr txBox="1">
            <a:spLocks noGrp="1"/>
          </p:cNvSpPr>
          <p:nvPr>
            <p:ph type="subTitle" idx="13"/>
            <p:custDataLst>
              <p:tags r:id="rId7"/>
            </p:custDataLst>
          </p:nvPr>
        </p:nvSpPr>
        <p:spPr>
          <a:xfrm>
            <a:off x="846669" y="810884"/>
            <a:ext cx="10860617"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pic>
        <p:nvPicPr>
          <p:cNvPr id="10" name="Picture 9"/>
          <p:cNvPicPr>
            <a:picLocks noChangeAspect="1"/>
          </p:cNvPicPr>
          <p:nvPr userDrawn="1"/>
        </p:nvPicPr>
        <p:blipFill rotWithShape="1">
          <a:blip r:embed="rId10">
            <a:extLst>
              <a:ext uri="{28A0092B-C50C-407E-A947-70E740481C1C}">
                <a14:useLocalDpi xmlns:a14="http://schemas.microsoft.com/office/drawing/2010/main" val="0"/>
              </a:ext>
            </a:extLst>
          </a:blip>
          <a:srcRect b="28728"/>
          <a:stretch/>
        </p:blipFill>
        <p:spPr>
          <a:xfrm>
            <a:off x="0" y="6164836"/>
            <a:ext cx="12192000" cy="693165"/>
          </a:xfrm>
          <a:prstGeom prst="rect">
            <a:avLst/>
          </a:prstGeom>
        </p:spPr>
      </p:pic>
    </p:spTree>
    <p:extLst>
      <p:ext uri="{BB962C8B-B14F-4D97-AF65-F5344CB8AC3E}">
        <p14:creationId xmlns:p14="http://schemas.microsoft.com/office/powerpoint/2010/main" val="218159689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846667"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custDataLst>
              <p:tags r:id="rId3"/>
            </p:custDataLst>
          </p:nvPr>
        </p:nvSpPr>
        <p:spPr>
          <a:xfrm>
            <a:off x="846667" y="1792729"/>
            <a:ext cx="5059680" cy="409270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6321249"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custDataLst>
              <p:tags r:id="rId5"/>
            </p:custDataLst>
          </p:nvPr>
        </p:nvSpPr>
        <p:spPr>
          <a:xfrm>
            <a:off x="6321249" y="1792730"/>
            <a:ext cx="5059680" cy="409270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a:p>
        </p:txBody>
      </p:sp>
      <p:sp>
        <p:nvSpPr>
          <p:cNvPr id="14" name="Google Shape;136;g9cde997e4a_0_678"/>
          <p:cNvSpPr txBox="1">
            <a:spLocks noGrp="1"/>
          </p:cNvSpPr>
          <p:nvPr>
            <p:ph type="subTitle" idx="13"/>
            <p:custDataLst>
              <p:tags r:id="rId7"/>
            </p:custDataLst>
          </p:nvPr>
        </p:nvSpPr>
        <p:spPr>
          <a:xfrm>
            <a:off x="846669" y="810884"/>
            <a:ext cx="10860617"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5638800" y="304799"/>
            <a:ext cx="914400" cy="12192000"/>
          </a:xfrm>
          <a:prstGeom prst="rect">
            <a:avLst/>
          </a:prstGeom>
        </p:spPr>
      </p:pic>
    </p:spTree>
    <p:extLst>
      <p:ext uri="{BB962C8B-B14F-4D97-AF65-F5344CB8AC3E}">
        <p14:creationId xmlns:p14="http://schemas.microsoft.com/office/powerpoint/2010/main" val="40405298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846667"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custDataLst>
              <p:tags r:id="rId3"/>
            </p:custDataLst>
          </p:nvPr>
        </p:nvSpPr>
        <p:spPr>
          <a:xfrm>
            <a:off x="846667" y="1792729"/>
            <a:ext cx="5059680" cy="409270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6321249"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custDataLst>
              <p:tags r:id="rId5"/>
            </p:custDataLst>
          </p:nvPr>
        </p:nvSpPr>
        <p:spPr>
          <a:xfrm>
            <a:off x="6321249" y="1792730"/>
            <a:ext cx="5059680" cy="409270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a:p>
        </p:txBody>
      </p:sp>
      <p:sp>
        <p:nvSpPr>
          <p:cNvPr id="14" name="Google Shape;136;g9cde997e4a_0_678"/>
          <p:cNvSpPr txBox="1">
            <a:spLocks noGrp="1"/>
          </p:cNvSpPr>
          <p:nvPr>
            <p:ph type="subTitle" idx="13"/>
            <p:custDataLst>
              <p:tags r:id="rId7"/>
            </p:custDataLst>
          </p:nvPr>
        </p:nvSpPr>
        <p:spPr>
          <a:xfrm>
            <a:off x="846669" y="810884"/>
            <a:ext cx="10860617"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5638800" y="304799"/>
            <a:ext cx="914400" cy="12192000"/>
          </a:xfrm>
          <a:prstGeom prst="rect">
            <a:avLst/>
          </a:prstGeom>
        </p:spPr>
      </p:pic>
    </p:spTree>
    <p:extLst>
      <p:ext uri="{BB962C8B-B14F-4D97-AF65-F5344CB8AC3E}">
        <p14:creationId xmlns:p14="http://schemas.microsoft.com/office/powerpoint/2010/main" val="346778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846667"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custDataLst>
              <p:tags r:id="rId3"/>
            </p:custDataLst>
          </p:nvPr>
        </p:nvSpPr>
        <p:spPr>
          <a:xfrm>
            <a:off x="846667" y="1792729"/>
            <a:ext cx="5059680" cy="409270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6321249"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custDataLst>
              <p:tags r:id="rId5"/>
            </p:custDataLst>
          </p:nvPr>
        </p:nvSpPr>
        <p:spPr>
          <a:xfrm>
            <a:off x="6321249" y="1792730"/>
            <a:ext cx="5059680" cy="409270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a:p>
        </p:txBody>
      </p:sp>
      <p:sp>
        <p:nvSpPr>
          <p:cNvPr id="14" name="Google Shape;136;g9cde997e4a_0_678"/>
          <p:cNvSpPr txBox="1">
            <a:spLocks noGrp="1"/>
          </p:cNvSpPr>
          <p:nvPr>
            <p:ph type="subTitle" idx="13"/>
            <p:custDataLst>
              <p:tags r:id="rId7"/>
            </p:custDataLst>
          </p:nvPr>
        </p:nvSpPr>
        <p:spPr>
          <a:xfrm>
            <a:off x="846669" y="810884"/>
            <a:ext cx="10860617"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5638800" y="304799"/>
            <a:ext cx="914400" cy="12192000"/>
          </a:xfrm>
          <a:prstGeom prst="rect">
            <a:avLst/>
          </a:prstGeom>
        </p:spPr>
      </p:pic>
    </p:spTree>
    <p:extLst>
      <p:ext uri="{BB962C8B-B14F-4D97-AF65-F5344CB8AC3E}">
        <p14:creationId xmlns:p14="http://schemas.microsoft.com/office/powerpoint/2010/main" val="25058353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Two Column-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846667"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custDataLst>
              <p:tags r:id="rId3"/>
            </p:custDataLst>
          </p:nvPr>
        </p:nvSpPr>
        <p:spPr>
          <a:xfrm>
            <a:off x="846667" y="1792729"/>
            <a:ext cx="5059680" cy="409270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6321249" y="1152968"/>
            <a:ext cx="5059680" cy="639763"/>
          </a:xfrm>
        </p:spPr>
        <p:txBody>
          <a:bodyPr anchor="ctr">
            <a:normAutofit/>
          </a:bodyPr>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custDataLst>
              <p:tags r:id="rId5"/>
            </p:custDataLst>
          </p:nvPr>
        </p:nvSpPr>
        <p:spPr>
          <a:xfrm>
            <a:off x="6321249" y="1792730"/>
            <a:ext cx="5059680" cy="409270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custDataLst>
              <p:tags r:id="rId6"/>
            </p:custDataLst>
          </p:nvPr>
        </p:nvSpPr>
        <p:spPr/>
        <p:txBody>
          <a:bodyPr/>
          <a:lstStyle>
            <a:lvl1pPr algn="r">
              <a:defRPr/>
            </a:lvl1pPr>
          </a:lstStyle>
          <a:p>
            <a:pPr defTabSz="914378"/>
            <a:fld id="{189CB434-591C-46E0-AC43-29A15677F0BE}" type="slidenum">
              <a:rPr lang="en-US" smtClean="0"/>
              <a:pPr defTabSz="914378"/>
              <a:t>‹#›</a:t>
            </a:fld>
            <a:endParaRPr lang="en-US"/>
          </a:p>
        </p:txBody>
      </p:sp>
      <p:sp>
        <p:nvSpPr>
          <p:cNvPr id="14" name="Google Shape;136;g9cde997e4a_0_678"/>
          <p:cNvSpPr txBox="1">
            <a:spLocks noGrp="1"/>
          </p:cNvSpPr>
          <p:nvPr>
            <p:ph type="subTitle" idx="13"/>
            <p:custDataLst>
              <p:tags r:id="rId7"/>
            </p:custDataLst>
          </p:nvPr>
        </p:nvSpPr>
        <p:spPr>
          <a:xfrm>
            <a:off x="846669" y="810884"/>
            <a:ext cx="10860617"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400">
                <a:solidFill>
                  <a:srgbClr val="3F3F3F"/>
                </a:solidFill>
                <a:latin typeface="Arial Rounded MT Bold" panose="020F0704030504030204" pitchFamily="34" charset="0"/>
                <a:ea typeface="Arial Rounded MT Bold" panose="020F0704030504030204" pitchFamily="34" charset="0"/>
                <a:cs typeface="Arial Rounded MT Bold" panose="020F0704030504030204" pitchFamily="34" charset="0"/>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r>
              <a:rPr lang="en-US"/>
              <a:t>Click to edit Master subtitle style</a:t>
            </a:r>
            <a:endParaRPr/>
          </a:p>
        </p:txBody>
      </p:sp>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5638800" y="304799"/>
            <a:ext cx="914400" cy="12192000"/>
          </a:xfrm>
          <a:prstGeom prst="rect">
            <a:avLst/>
          </a:prstGeom>
        </p:spPr>
      </p:pic>
    </p:spTree>
    <p:extLst>
      <p:ext uri="{BB962C8B-B14F-4D97-AF65-F5344CB8AC3E}">
        <p14:creationId xmlns:p14="http://schemas.microsoft.com/office/powerpoint/2010/main" val="413812623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_Blue">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1164169" y="1143002"/>
            <a:ext cx="1054311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2"/>
            </p:custDataLst>
          </p:nvPr>
        </p:nvSpPr>
        <p:spPr/>
        <p:txBody>
          <a:bodyPr/>
          <a:lstStyle>
            <a:lvl1pPr algn="r">
              <a:defRPr/>
            </a:lvl1pPr>
          </a:lstStyle>
          <a:p>
            <a:pPr defTabSz="914378"/>
            <a:fld id="{189CB434-591C-46E0-AC43-29A15677F0BE}" type="slidenum">
              <a:rPr lang="en-US" smtClean="0"/>
              <a:pPr defTabSz="914378"/>
              <a:t>‹#›</a:t>
            </a:fld>
            <a:endParaRPr lang="en-US"/>
          </a:p>
        </p:txBody>
      </p:sp>
      <p:sp>
        <p:nvSpPr>
          <p:cNvPr id="13" name="Title 1"/>
          <p:cNvSpPr>
            <a:spLocks noGrp="1"/>
          </p:cNvSpPr>
          <p:nvPr>
            <p:ph type="title"/>
            <p:custDataLst>
              <p:tags r:id="rId3"/>
            </p:custDataLst>
          </p:nvPr>
        </p:nvSpPr>
        <p:spPr>
          <a:xfrm>
            <a:off x="846671" y="378270"/>
            <a:ext cx="10860616" cy="457200"/>
          </a:xfrm>
        </p:spPr>
        <p:txBody>
          <a:bodyPr>
            <a:noAutofit/>
          </a:bodyPr>
          <a:lstStyle>
            <a:lvl1pPr>
              <a:defRPr sz="2800">
                <a:solidFill>
                  <a:schemeClr val="tx1"/>
                </a:solidFill>
              </a:defRPr>
            </a:lvl1pPr>
          </a:lstStyle>
          <a:p>
            <a:r>
              <a:rPr lang="en-US"/>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sp>
        <p:nvSpPr>
          <p:cNvPr id="9" name="Rectangle 8"/>
          <p:cNvSpPr/>
          <p:nvPr userDrawn="1"/>
        </p:nvSpPr>
        <p:spPr>
          <a:xfrm>
            <a:off x="969312" y="935130"/>
            <a:ext cx="2464648" cy="108213"/>
          </a:xfrm>
          <a:prstGeom prst="rect">
            <a:avLst/>
          </a:prstGeom>
          <a:solidFill>
            <a:srgbClr val="006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0" y="0"/>
            <a:ext cx="768096" cy="6858000"/>
          </a:xfrm>
          <a:prstGeom prst="rect">
            <a:avLst/>
          </a:prstGeom>
        </p:spPr>
      </p:pic>
    </p:spTree>
    <p:extLst>
      <p:ext uri="{BB962C8B-B14F-4D97-AF65-F5344CB8AC3E}">
        <p14:creationId xmlns:p14="http://schemas.microsoft.com/office/powerpoint/2010/main" val="31501695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D1D2-9431-4852-A28C-DFAE520BD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6525D-CE31-482A-B984-6FFA0329F8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89D776-3613-4B01-87E6-8D0D8883A4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ED7702-918B-4BE1-AAA0-B1D25D1FE734}"/>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6" name="Footer Placeholder 5">
            <a:extLst>
              <a:ext uri="{FF2B5EF4-FFF2-40B4-BE49-F238E27FC236}">
                <a16:creationId xmlns:a16="http://schemas.microsoft.com/office/drawing/2014/main" id="{312BCFFF-475B-4097-ABEA-A13A43EE1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C829E-C7DA-43DE-9F93-14463E9783C1}"/>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4229870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Blue">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1164169" y="1143002"/>
            <a:ext cx="1054311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2"/>
            </p:custDataLst>
          </p:nvPr>
        </p:nvSpPr>
        <p:spPr/>
        <p:txBody>
          <a:bodyPr/>
          <a:lstStyle>
            <a:lvl1pPr algn="r">
              <a:defRPr/>
            </a:lvl1pPr>
          </a:lstStyle>
          <a:p>
            <a:pPr defTabSz="914378"/>
            <a:fld id="{189CB434-591C-46E0-AC43-29A15677F0BE}" type="slidenum">
              <a:rPr lang="en-US" smtClean="0"/>
              <a:pPr defTabSz="914378"/>
              <a:t>‹#›</a:t>
            </a:fld>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7500"/>
          <a:stretch/>
        </p:blipFill>
        <p:spPr>
          <a:xfrm>
            <a:off x="0" y="0"/>
            <a:ext cx="762000" cy="6858000"/>
          </a:xfrm>
          <a:prstGeom prst="rect">
            <a:avLst/>
          </a:prstGeom>
        </p:spPr>
      </p:pic>
      <p:sp>
        <p:nvSpPr>
          <p:cNvPr id="13" name="Title 1"/>
          <p:cNvSpPr>
            <a:spLocks noGrp="1"/>
          </p:cNvSpPr>
          <p:nvPr>
            <p:ph type="title"/>
            <p:custDataLst>
              <p:tags r:id="rId3"/>
            </p:custDataLst>
          </p:nvPr>
        </p:nvSpPr>
        <p:spPr>
          <a:xfrm>
            <a:off x="846671" y="378270"/>
            <a:ext cx="10860616" cy="457200"/>
          </a:xfrm>
        </p:spPr>
        <p:txBody>
          <a:bodyPr>
            <a:noAutofit/>
          </a:bodyPr>
          <a:lstStyle>
            <a:lvl1pPr>
              <a:defRPr sz="2800">
                <a:solidFill>
                  <a:schemeClr val="tx1"/>
                </a:solidFill>
              </a:defRPr>
            </a:lvl1pPr>
          </a:lstStyle>
          <a:p>
            <a:r>
              <a:rPr lang="en-US"/>
              <a:t>Click to edit Master title style</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sp>
        <p:nvSpPr>
          <p:cNvPr id="9" name="Rectangle 8"/>
          <p:cNvSpPr/>
          <p:nvPr userDrawn="1"/>
        </p:nvSpPr>
        <p:spPr>
          <a:xfrm>
            <a:off x="969312" y="935130"/>
            <a:ext cx="2464648" cy="10821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3279115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_Blue">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1164169" y="1143002"/>
            <a:ext cx="1054311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2"/>
            </p:custDataLst>
          </p:nvPr>
        </p:nvSpPr>
        <p:spPr/>
        <p:txBody>
          <a:bodyPr/>
          <a:lstStyle>
            <a:lvl1pPr algn="r">
              <a:defRPr/>
            </a:lvl1pPr>
          </a:lstStyle>
          <a:p>
            <a:pPr defTabSz="914378"/>
            <a:fld id="{189CB434-591C-46E0-AC43-29A15677F0BE}" type="slidenum">
              <a:rPr lang="en-US" smtClean="0"/>
              <a:pPr defTabSz="914378"/>
              <a:t>‹#›</a:t>
            </a:fld>
            <a:endParaRPr lang="en-US"/>
          </a:p>
        </p:txBody>
      </p:sp>
      <p:sp>
        <p:nvSpPr>
          <p:cNvPr id="13" name="Title 1"/>
          <p:cNvSpPr>
            <a:spLocks noGrp="1"/>
          </p:cNvSpPr>
          <p:nvPr>
            <p:ph type="title"/>
            <p:custDataLst>
              <p:tags r:id="rId3"/>
            </p:custDataLst>
          </p:nvPr>
        </p:nvSpPr>
        <p:spPr>
          <a:xfrm>
            <a:off x="846671" y="378270"/>
            <a:ext cx="10860616" cy="457200"/>
          </a:xfrm>
        </p:spPr>
        <p:txBody>
          <a:bodyPr>
            <a:noAutofit/>
          </a:bodyPr>
          <a:lstStyle>
            <a:lvl1pPr>
              <a:defRPr sz="2800">
                <a:solidFill>
                  <a:schemeClr val="tx1"/>
                </a:solidFill>
              </a:defRPr>
            </a:lvl1pPr>
          </a:lstStyle>
          <a:p>
            <a:r>
              <a:rPr lang="en-US"/>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sp>
        <p:nvSpPr>
          <p:cNvPr id="9" name="Rectangle 8"/>
          <p:cNvSpPr/>
          <p:nvPr userDrawn="1"/>
        </p:nvSpPr>
        <p:spPr>
          <a:xfrm>
            <a:off x="969312" y="935130"/>
            <a:ext cx="2464648" cy="108213"/>
          </a:xfrm>
          <a:prstGeom prst="rect">
            <a:avLst/>
          </a:prstGeom>
          <a:solidFill>
            <a:srgbClr val="EE5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p:cNvPicPr>
          <p:nvPr userDrawn="1"/>
        </p:nvPicPr>
        <p:blipFill rotWithShape="1">
          <a:blip r:embed="rId6">
            <a:extLst>
              <a:ext uri="{28A0092B-C50C-407E-A947-70E740481C1C}">
                <a14:useLocalDpi xmlns:a14="http://schemas.microsoft.com/office/drawing/2010/main" val="0"/>
              </a:ext>
            </a:extLst>
          </a:blip>
          <a:srcRect r="26035"/>
          <a:stretch/>
        </p:blipFill>
        <p:spPr>
          <a:xfrm>
            <a:off x="-679" y="0"/>
            <a:ext cx="768096" cy="6858000"/>
          </a:xfrm>
          <a:prstGeom prst="rect">
            <a:avLst/>
          </a:prstGeom>
        </p:spPr>
      </p:pic>
    </p:spTree>
    <p:extLst>
      <p:ext uri="{BB962C8B-B14F-4D97-AF65-F5344CB8AC3E}">
        <p14:creationId xmlns:p14="http://schemas.microsoft.com/office/powerpoint/2010/main" val="268713443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_Orange">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lvl1pPr algn="r">
              <a:defRPr/>
            </a:lvl1pPr>
          </a:lstStyle>
          <a:p>
            <a:pPr defTabSz="914378"/>
            <a:fld id="{189CB434-591C-46E0-AC43-29A15677F0BE}" type="slidenum">
              <a:rPr lang="en-US" smtClean="0"/>
              <a:pPr defTabSz="914378"/>
              <a:t>‹#›</a:t>
            </a:fld>
            <a:endParaRPr lang="en-US"/>
          </a:p>
        </p:txBody>
      </p:sp>
      <p:cxnSp>
        <p:nvCxnSpPr>
          <p:cNvPr id="11" name="Google Shape;69;g9cde997e4a_0_614"/>
          <p:cNvCxnSpPr/>
          <p:nvPr>
            <p:custDataLst>
              <p:tags r:id="rId2"/>
            </p:custDataLst>
          </p:nvPr>
        </p:nvCxnSpPr>
        <p:spPr>
          <a:xfrm flipH="1">
            <a:off x="659757" y="0"/>
            <a:ext cx="0" cy="6858000"/>
          </a:xfrm>
          <a:prstGeom prst="straightConnector1">
            <a:avLst/>
          </a:prstGeom>
          <a:noFill/>
          <a:ln w="63500" cap="flat" cmpd="sng">
            <a:solidFill>
              <a:srgbClr val="5F2C61"/>
            </a:solidFill>
            <a:prstDash val="solid"/>
            <a:miter lim="800000"/>
            <a:headEnd type="none" w="sm" len="sm"/>
            <a:tailEnd type="none" w="sm" len="sm"/>
          </a:ln>
        </p:spPr>
      </p:cxn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pic>
        <p:nvPicPr>
          <p:cNvPr id="5" name="Picture 4"/>
          <p:cNvPicPr>
            <a:picLocks/>
          </p:cNvPicPr>
          <p:nvPr userDrawn="1"/>
        </p:nvPicPr>
        <p:blipFill rotWithShape="1">
          <a:blip r:embed="rId7">
            <a:extLst>
              <a:ext uri="{28A0092B-C50C-407E-A947-70E740481C1C}">
                <a14:useLocalDpi xmlns:a14="http://schemas.microsoft.com/office/drawing/2010/main" val="0"/>
              </a:ext>
            </a:extLst>
          </a:blip>
          <a:srcRect r="39053"/>
          <a:stretch/>
        </p:blipFill>
        <p:spPr>
          <a:xfrm>
            <a:off x="-1" y="0"/>
            <a:ext cx="768096" cy="6858000"/>
          </a:xfrm>
          <a:prstGeom prst="rect">
            <a:avLst/>
          </a:prstGeom>
        </p:spPr>
      </p:pic>
      <p:sp>
        <p:nvSpPr>
          <p:cNvPr id="6" name="Content Placeholder 2"/>
          <p:cNvSpPr>
            <a:spLocks noGrp="1"/>
          </p:cNvSpPr>
          <p:nvPr>
            <p:ph idx="1"/>
            <p:custDataLst>
              <p:tags r:id="rId3"/>
            </p:custDataLst>
          </p:nvPr>
        </p:nvSpPr>
        <p:spPr>
          <a:xfrm>
            <a:off x="1164169" y="1143002"/>
            <a:ext cx="1054311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custDataLst>
              <p:tags r:id="rId4"/>
            </p:custDataLst>
          </p:nvPr>
        </p:nvSpPr>
        <p:spPr>
          <a:xfrm>
            <a:off x="846671" y="378270"/>
            <a:ext cx="10860616" cy="457200"/>
          </a:xfrm>
        </p:spPr>
        <p:txBody>
          <a:bodyPr>
            <a:noAutofit/>
          </a:bodyPr>
          <a:lstStyle>
            <a:lvl1pPr>
              <a:defRPr sz="2800">
                <a:solidFill>
                  <a:schemeClr val="tx1"/>
                </a:solidFill>
              </a:defRPr>
            </a:lvl1pPr>
          </a:lstStyle>
          <a:p>
            <a:r>
              <a:rPr lang="en-US"/>
              <a:t>Click to edit Master title style</a:t>
            </a:r>
          </a:p>
        </p:txBody>
      </p:sp>
      <p:sp>
        <p:nvSpPr>
          <p:cNvPr id="9" name="Rectangle 8"/>
          <p:cNvSpPr/>
          <p:nvPr userDrawn="1"/>
        </p:nvSpPr>
        <p:spPr>
          <a:xfrm>
            <a:off x="969312" y="935130"/>
            <a:ext cx="2464648" cy="108213"/>
          </a:xfrm>
          <a:prstGeom prst="rect">
            <a:avLst/>
          </a:prstGeom>
          <a:solidFill>
            <a:srgbClr val="FC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73149510"/>
      </p:ext>
    </p:extLst>
  </p:cSld>
  <p:clrMapOvr>
    <a:masterClrMapping/>
  </p:clrMapOvr>
  <p:transition/>
  <p:extLst>
    <p:ext uri="{DCECCB84-F9BA-43D5-87BE-67443E8EF086}">
      <p15:sldGuideLst xmlns:p15="http://schemas.microsoft.com/office/powerpoint/2012/main">
        <p15:guide id="1" pos="400">
          <p15:clr>
            <a:srgbClr val="CCCCCC"/>
          </p15:clr>
        </p15:guide>
        <p15:guide id="2" pos="5528">
          <p15:clr>
            <a:srgbClr val="CCCCCC"/>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ABCshap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46671" y="378270"/>
            <a:ext cx="10860616" cy="457200"/>
          </a:xfrm>
        </p:spPr>
        <p:txBody>
          <a:bodyPr>
            <a:noAutofit/>
          </a:bodyPr>
          <a:lstStyle>
            <a:lvl1pPr>
              <a:defRPr sz="2800">
                <a:solidFill>
                  <a:schemeClr val="tx1"/>
                </a:solidFill>
              </a:defRPr>
            </a:lvl1pPr>
          </a:lstStyle>
          <a:p>
            <a:r>
              <a:rPr lang="en-US"/>
              <a:t>Click to edit Master title style</a:t>
            </a:r>
          </a:p>
        </p:txBody>
      </p:sp>
      <p:sp>
        <p:nvSpPr>
          <p:cNvPr id="3" name="Content Placeholder 2"/>
          <p:cNvSpPr>
            <a:spLocks noGrp="1"/>
          </p:cNvSpPr>
          <p:nvPr>
            <p:ph idx="1"/>
            <p:custDataLst>
              <p:tags r:id="rId2"/>
            </p:custDataLst>
          </p:nvPr>
        </p:nvSpPr>
        <p:spPr>
          <a:xfrm>
            <a:off x="1164169" y="1143002"/>
            <a:ext cx="1054311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lvl1pPr algn="r">
              <a:defRPr/>
            </a:lvl1pPr>
          </a:lstStyle>
          <a:p>
            <a:pPr defTabSz="914378"/>
            <a:fld id="{189CB434-591C-46E0-AC43-29A15677F0BE}" type="slidenum">
              <a:rPr lang="en-US" smtClean="0"/>
              <a:pPr defTabSz="914378"/>
              <a:t>‹#›</a:t>
            </a:fld>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t="-1" b="35034"/>
          <a:stretch/>
        </p:blipFill>
        <p:spPr>
          <a:xfrm rot="5400000">
            <a:off x="-3059216" y="3058630"/>
            <a:ext cx="6858000" cy="740743"/>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sp>
        <p:nvSpPr>
          <p:cNvPr id="10" name="Rectangle 9"/>
          <p:cNvSpPr/>
          <p:nvPr userDrawn="1"/>
        </p:nvSpPr>
        <p:spPr>
          <a:xfrm>
            <a:off x="969312" y="935130"/>
            <a:ext cx="2464648" cy="108213"/>
          </a:xfrm>
          <a:prstGeom prst="rect">
            <a:avLst/>
          </a:prstGeom>
          <a:solidFill>
            <a:srgbClr val="5B2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9498968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itleSlideAlt">
    <p:spTree>
      <p:nvGrpSpPr>
        <p:cNvPr id="1" name=""/>
        <p:cNvGrpSpPr/>
        <p:nvPr/>
      </p:nvGrpSpPr>
      <p:grpSpPr>
        <a:xfrm>
          <a:off x="0" y="0"/>
          <a:ext cx="0" cy="0"/>
          <a:chOff x="0" y="0"/>
          <a:chExt cx="0" cy="0"/>
        </a:xfrm>
      </p:grpSpPr>
      <p:pic>
        <p:nvPicPr>
          <p:cNvPr id="10" name="Google Shape;186;g9cde997e4a_0_732"/>
          <p:cNvPicPr preferRelativeResize="0">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t="26667" b="2173"/>
          <a:stretch/>
        </p:blipFill>
        <p:spPr>
          <a:xfrm rot="5400000">
            <a:off x="2662767" y="-2671233"/>
            <a:ext cx="6858000" cy="12200467"/>
          </a:xfrm>
          <a:prstGeom prst="rect">
            <a:avLst/>
          </a:prstGeom>
          <a:noFill/>
          <a:ln>
            <a:noFill/>
          </a:ln>
        </p:spPr>
      </p:pic>
      <p:sp>
        <p:nvSpPr>
          <p:cNvPr id="12" name="Google Shape;47;g9cde997e4a_0_592"/>
          <p:cNvSpPr/>
          <p:nvPr>
            <p:custDataLst>
              <p:tags r:id="rId2"/>
            </p:custDataLst>
          </p:nvPr>
        </p:nvSpPr>
        <p:spPr>
          <a:xfrm>
            <a:off x="304800" y="228600"/>
            <a:ext cx="11582400" cy="64008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Rounded MT Bold" panose="020F0704030504030204" pitchFamily="34" charset="0"/>
              <a:ea typeface="Calibri"/>
              <a:cs typeface="Calibri"/>
              <a:sym typeface="Calibri"/>
            </a:endParaRPr>
          </a:p>
        </p:txBody>
      </p:sp>
      <p:sp>
        <p:nvSpPr>
          <p:cNvPr id="13" name="Google Shape;24;g9b66bca33e_0_494">
            <a:extLst>
              <a:ext uri="{FF2B5EF4-FFF2-40B4-BE49-F238E27FC236}">
                <a16:creationId xmlns:a16="http://schemas.microsoft.com/office/drawing/2014/main" id="{C466E161-CFCB-7E42-A0EC-0EB65E0B23F6}"/>
              </a:ext>
            </a:extLst>
          </p:cNvPr>
          <p:cNvSpPr/>
          <p:nvPr>
            <p:custDataLst>
              <p:tags r:id="rId3"/>
            </p:custDataLst>
          </p:nvPr>
        </p:nvSpPr>
        <p:spPr>
          <a:xfrm>
            <a:off x="609600" y="457200"/>
            <a:ext cx="10972800" cy="5943600"/>
          </a:xfrm>
          <a:prstGeom prst="rect">
            <a:avLst/>
          </a:prstGeom>
          <a:noFill/>
          <a:ln w="19050" cap="rnd" cmpd="sng">
            <a:solidFill>
              <a:srgbClr val="EE2B7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3" name="Text Placeholder 2"/>
          <p:cNvSpPr>
            <a:spLocks noGrp="1"/>
          </p:cNvSpPr>
          <p:nvPr>
            <p:ph type="body" idx="1"/>
            <p:custDataLst>
              <p:tags r:id="rId4"/>
            </p:custDataLst>
          </p:nvPr>
        </p:nvSpPr>
        <p:spPr>
          <a:xfrm>
            <a:off x="963084" y="2752728"/>
            <a:ext cx="10363200" cy="1191479"/>
          </a:xfrm>
        </p:spPr>
        <p:txBody>
          <a:bodyPr lIns="0" tIns="36576" rIns="0" bIns="36576" anchor="ctr" anchorCtr="1">
            <a:normAutofit/>
          </a:bodyPr>
          <a:lstStyle>
            <a:lvl1pPr marL="0" indent="0" algn="ctr">
              <a:buNone/>
              <a:defRPr sz="3300" b="1">
                <a:solidFill>
                  <a:srgbClr val="EE2B7A"/>
                </a:solidFill>
                <a:latin typeface="Arial Rounded MT Bold" panose="020F070403050403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custDataLst>
              <p:tags r:id="rId5"/>
            </p:custDataLst>
          </p:nvPr>
        </p:nvSpPr>
        <p:spPr>
          <a:xfrm>
            <a:off x="963084" y="3970167"/>
            <a:ext cx="10363200" cy="779249"/>
          </a:xfrm>
        </p:spPr>
        <p:txBody>
          <a:bodyPr vert="horz" lIns="91440" tIns="45720" rIns="91440" bIns="45720" rtlCol="0" anchor="ctr" anchorCtr="1">
            <a:normAutofit/>
          </a:bodyPr>
          <a:lstStyle>
            <a:lvl1pPr>
              <a:defRPr lang="en-US" sz="1800" b="0">
                <a:solidFill>
                  <a:srgbClr val="3F3F3F"/>
                </a:solidFill>
                <a:latin typeface="Barlow" panose="00000500000000000000" pitchFamily="2" charset="0"/>
                <a:ea typeface="+mn-ea"/>
                <a:cs typeface="+mn-cs"/>
              </a:defRPr>
            </a:lvl1pPr>
          </a:lstStyle>
          <a:p>
            <a:pPr marL="0" lvl="0" indent="0" algn="ctr">
              <a:spcBef>
                <a:spcPct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87356821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1_TitleslideAlt2">
    <p:spTree>
      <p:nvGrpSpPr>
        <p:cNvPr id="1" name=""/>
        <p:cNvGrpSpPr/>
        <p:nvPr/>
      </p:nvGrpSpPr>
      <p:grpSpPr>
        <a:xfrm>
          <a:off x="0" y="0"/>
          <a:ext cx="0" cy="0"/>
          <a:chOff x="0" y="0"/>
          <a:chExt cx="0" cy="0"/>
        </a:xfrm>
      </p:grpSpPr>
      <p:pic>
        <p:nvPicPr>
          <p:cNvPr id="10" name="Google Shape;186;g9cde997e4a_0_732"/>
          <p:cNvPicPr preferRelativeResize="0">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rot="5400000">
            <a:off x="2667000" y="-3429000"/>
            <a:ext cx="6858000" cy="13716000"/>
          </a:xfrm>
          <a:prstGeom prst="rect">
            <a:avLst/>
          </a:prstGeom>
          <a:noFill/>
          <a:ln>
            <a:noFill/>
          </a:ln>
        </p:spPr>
      </p:pic>
      <p:sp>
        <p:nvSpPr>
          <p:cNvPr id="12" name="Google Shape;47;g9cde997e4a_0_592"/>
          <p:cNvSpPr/>
          <p:nvPr>
            <p:custDataLst>
              <p:tags r:id="rId2"/>
            </p:custDataLst>
          </p:nvPr>
        </p:nvSpPr>
        <p:spPr>
          <a:xfrm>
            <a:off x="914400" y="685800"/>
            <a:ext cx="10363200" cy="54864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Rounded MT Bold" panose="020F0704030504030204" pitchFamily="34" charset="0"/>
              <a:ea typeface="Calibri"/>
              <a:cs typeface="Calibri"/>
              <a:sym typeface="Calibri"/>
            </a:endParaRPr>
          </a:p>
        </p:txBody>
      </p:sp>
      <p:sp>
        <p:nvSpPr>
          <p:cNvPr id="13" name="Google Shape;24;g9b66bca33e_0_494">
            <a:extLst>
              <a:ext uri="{FF2B5EF4-FFF2-40B4-BE49-F238E27FC236}">
                <a16:creationId xmlns:a16="http://schemas.microsoft.com/office/drawing/2014/main" id="{C466E161-CFCB-7E42-A0EC-0EB65E0B23F6}"/>
              </a:ext>
            </a:extLst>
          </p:cNvPr>
          <p:cNvSpPr/>
          <p:nvPr>
            <p:custDataLst>
              <p:tags r:id="rId3"/>
            </p:custDataLst>
          </p:nvPr>
        </p:nvSpPr>
        <p:spPr>
          <a:xfrm>
            <a:off x="1219200" y="914400"/>
            <a:ext cx="9753600" cy="5029200"/>
          </a:xfrm>
          <a:prstGeom prst="rect">
            <a:avLst/>
          </a:prstGeom>
          <a:noFill/>
          <a:ln w="19050" cap="rnd" cmpd="sng">
            <a:solidFill>
              <a:srgbClr val="AF1F6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378"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3" name="Text Placeholder 2"/>
          <p:cNvSpPr>
            <a:spLocks noGrp="1"/>
          </p:cNvSpPr>
          <p:nvPr>
            <p:ph type="body" idx="1"/>
            <p:custDataLst>
              <p:tags r:id="rId4"/>
            </p:custDataLst>
          </p:nvPr>
        </p:nvSpPr>
        <p:spPr>
          <a:xfrm>
            <a:off x="1219200" y="2752728"/>
            <a:ext cx="9753601" cy="1191479"/>
          </a:xfrm>
        </p:spPr>
        <p:txBody>
          <a:bodyPr lIns="0" tIns="36576" rIns="0" bIns="36576" anchor="ctr" anchorCtr="1">
            <a:normAutofit/>
          </a:bodyPr>
          <a:lstStyle>
            <a:lvl1pPr marL="0" indent="0" algn="ctr">
              <a:buNone/>
              <a:defRPr sz="3300" b="1">
                <a:solidFill>
                  <a:srgbClr val="AF1F65"/>
                </a:solidFill>
                <a:latin typeface="Arial Rounded MT Bold" panose="020F070403050403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custDataLst>
              <p:tags r:id="rId5"/>
            </p:custDataLst>
          </p:nvPr>
        </p:nvSpPr>
        <p:spPr>
          <a:xfrm>
            <a:off x="1219200" y="3970167"/>
            <a:ext cx="9753601" cy="779249"/>
          </a:xfrm>
        </p:spPr>
        <p:txBody>
          <a:bodyPr vert="horz" lIns="91440" tIns="45720" rIns="91440" bIns="45720" rtlCol="0" anchor="ctr" anchorCtr="1">
            <a:normAutofit/>
          </a:bodyPr>
          <a:lstStyle>
            <a:lvl1pPr>
              <a:defRPr lang="en-US" sz="1800" b="0">
                <a:solidFill>
                  <a:srgbClr val="3F3F3F"/>
                </a:solidFill>
                <a:latin typeface="Arial Rounded MT Bold" panose="020F0704030504030204" pitchFamily="34" charset="0"/>
                <a:ea typeface="+mn-ea"/>
                <a:cs typeface="+mn-cs"/>
              </a:defRPr>
            </a:lvl1pPr>
          </a:lstStyle>
          <a:p>
            <a:pPr marL="0" lvl="0" indent="0" algn="ctr">
              <a:spcBef>
                <a:spcPct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50816965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9603"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4766733" y="273054"/>
            <a:ext cx="6815667" cy="5853113"/>
          </a:xfrm>
        </p:spPr>
        <p:txBody>
          <a:bodyPr>
            <a:normAutofit/>
          </a:bodyPr>
          <a:lstStyle>
            <a:lvl1pPr>
              <a:defRPr sz="1600"/>
            </a:lvl1pPr>
            <a:lvl2pPr>
              <a:defRPr sz="1600"/>
            </a:lvl2pPr>
            <a:lvl3pPr>
              <a:defRPr sz="1400"/>
            </a:lvl3pPr>
            <a:lvl4pPr>
              <a:defRPr sz="1400"/>
            </a:lvl4pPr>
            <a:lvl5pPr>
              <a:defRPr sz="12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609603" y="1435103"/>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7" name="Slide Number Placeholder 6"/>
          <p:cNvSpPr>
            <a:spLocks noGrp="1"/>
          </p:cNvSpPr>
          <p:nvPr>
            <p:ph type="sldNum" sz="quarter" idx="12"/>
            <p:custDataLst>
              <p:tags r:id="rId4"/>
            </p:custDataLst>
          </p:nvPr>
        </p:nvSpPr>
        <p:spPr/>
        <p:txBody>
          <a:bodyPr/>
          <a:lstStyle>
            <a:lvl1pPr algn="r">
              <a:defRPr/>
            </a:lvl1pPr>
          </a:lstStyle>
          <a:p>
            <a:pPr defTabSz="914378"/>
            <a:fld id="{189CB434-591C-46E0-AC43-29A15677F0BE}" type="slidenum">
              <a:rPr lang="en-US" smtClean="0"/>
              <a:pPr defTabSz="914378"/>
              <a:t>‹#›</a:t>
            </a:fld>
            <a:endParaRPr lang="en-US"/>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06532" y="6304413"/>
            <a:ext cx="2367160" cy="665764"/>
          </a:xfrm>
          <a:prstGeom prst="rect">
            <a:avLst/>
          </a:prstGeom>
        </p:spPr>
      </p:pic>
    </p:spTree>
    <p:extLst>
      <p:ext uri="{BB962C8B-B14F-4D97-AF65-F5344CB8AC3E}">
        <p14:creationId xmlns:p14="http://schemas.microsoft.com/office/powerpoint/2010/main" val="42779446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Main Title Slide">
    <p:bg>
      <p:bgPr>
        <a:solidFill>
          <a:schemeClr val="bg1"/>
        </a:solidFill>
        <a:effectLst/>
      </p:bgPr>
    </p:bg>
    <p:spTree>
      <p:nvGrpSpPr>
        <p:cNvPr id="1" name=""/>
        <p:cNvGrpSpPr/>
        <p:nvPr/>
      </p:nvGrpSpPr>
      <p:grpSpPr>
        <a:xfrm>
          <a:off x="0" y="0"/>
          <a:ext cx="0" cy="0"/>
          <a:chOff x="0" y="0"/>
          <a:chExt cx="0" cy="0"/>
        </a:xfrm>
      </p:grpSpPr>
      <p:sp>
        <p:nvSpPr>
          <p:cNvPr id="3" name="Subtitle"/>
          <p:cNvSpPr>
            <a:spLocks noGrp="1"/>
          </p:cNvSpPr>
          <p:nvPr>
            <p:ph type="subTitle" idx="4"/>
          </p:nvPr>
        </p:nvSpPr>
        <p:spPr>
          <a:xfrm>
            <a:off x="609600" y="3429000"/>
            <a:ext cx="10972800" cy="1143000"/>
          </a:xfrm>
          <a:prstGeom prst="rect">
            <a:avLst/>
          </a:prstGeom>
        </p:spPr>
        <p:txBody>
          <a:bodyPr wrap="square" lIns="91440" tIns="0" rIns="0" bIns="0">
            <a:normAutofit/>
          </a:bodyPr>
          <a:lstStyle>
            <a:lvl1pPr marL="0" indent="0">
              <a:buNone/>
              <a:defRPr sz="1500" b="0">
                <a:solidFill>
                  <a:schemeClr val="accent1"/>
                </a:solidFill>
                <a:latin typeface="Franklin Gothic Medium" panose="020B0603020102020204" pitchFamily="34" charset="0"/>
              </a:defRPr>
            </a:lvl1pPr>
          </a:lstStyle>
          <a:p>
            <a:r>
              <a:rPr lang="en-US"/>
              <a:t>Click to edit Master subtitle style</a:t>
            </a:r>
            <a:endParaRPr/>
          </a:p>
        </p:txBody>
      </p:sp>
      <p:sp>
        <p:nvSpPr>
          <p:cNvPr id="7" name="Title 6">
            <a:extLst>
              <a:ext uri="{FF2B5EF4-FFF2-40B4-BE49-F238E27FC236}">
                <a16:creationId xmlns:a16="http://schemas.microsoft.com/office/drawing/2014/main" id="{E6B6DE90-2073-4B44-947A-C1C5770D96B2}"/>
              </a:ext>
            </a:extLst>
          </p:cNvPr>
          <p:cNvSpPr>
            <a:spLocks noGrp="1"/>
          </p:cNvSpPr>
          <p:nvPr>
            <p:ph type="title" hasCustomPrompt="1"/>
          </p:nvPr>
        </p:nvSpPr>
        <p:spPr>
          <a:xfrm>
            <a:off x="609600" y="2590800"/>
            <a:ext cx="10972800" cy="838200"/>
          </a:xfrm>
        </p:spPr>
        <p:txBody>
          <a:bodyPr/>
          <a:lstStyle/>
          <a:p>
            <a:r>
              <a:rPr lang="en-US"/>
              <a:t>Corporate PowerPoint Template</a:t>
            </a:r>
          </a:p>
        </p:txBody>
      </p:sp>
      <p:sp>
        <p:nvSpPr>
          <p:cNvPr id="5" name="Rectangle 4">
            <a:extLst>
              <a:ext uri="{FF2B5EF4-FFF2-40B4-BE49-F238E27FC236}">
                <a16:creationId xmlns:a16="http://schemas.microsoft.com/office/drawing/2014/main" id="{409AA4E5-17BE-4508-8D65-1C6CE42C2C2D}"/>
              </a:ext>
            </a:extLst>
          </p:cNvPr>
          <p:cNvSpPr/>
          <p:nvPr userDrawn="1"/>
        </p:nvSpPr>
        <p:spPr>
          <a:xfrm>
            <a:off x="609601" y="2484268"/>
            <a:ext cx="1262603"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9"/>
          </a:p>
        </p:txBody>
      </p:sp>
    </p:spTree>
    <p:extLst>
      <p:ext uri="{BB962C8B-B14F-4D97-AF65-F5344CB8AC3E}">
        <p14:creationId xmlns:p14="http://schemas.microsoft.com/office/powerpoint/2010/main" val="2926268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702A45-F0A3-423E-A704-5B48C29D26CC}" type="datetimeFigureOut">
              <a:rPr lang="en-CA" smtClean="0"/>
              <a:t>2023-12-20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1C8BB7E-F33C-4DAE-B599-255DD04E8D4A}" type="slidenum">
              <a:rPr lang="en-CA" smtClean="0"/>
              <a:t>‹#›</a:t>
            </a:fld>
            <a:endParaRPr lang="en-CA"/>
          </a:p>
        </p:txBody>
      </p:sp>
    </p:spTree>
    <p:extLst>
      <p:ext uri="{BB962C8B-B14F-4D97-AF65-F5344CB8AC3E}">
        <p14:creationId xmlns:p14="http://schemas.microsoft.com/office/powerpoint/2010/main" val="2046433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 Image — 1/3 Text">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noChangeAspect="1"/>
          </p:cNvSpPr>
          <p:nvPr>
            <p:ph type="pic" idx="1" hasCustomPrompt="1"/>
          </p:nvPr>
        </p:nvSpPr>
        <p:spPr>
          <a:xfrm>
            <a:off x="4325469" y="0"/>
            <a:ext cx="7866531" cy="6858000"/>
          </a:xfrm>
        </p:spPr>
        <p:txBody>
          <a:bodyPr anchor="ctr">
            <a:noAutofit/>
          </a:bodyPr>
          <a:lstStyle>
            <a:lvl1pPr marL="0" indent="0" algn="ctr">
              <a:buNone/>
              <a:defRPr sz="135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a:t>Two-thirds image spot where picture is cropped to this frame</a:t>
            </a:r>
          </a:p>
        </p:txBody>
      </p:sp>
      <p:sp>
        <p:nvSpPr>
          <p:cNvPr id="8" name="Title Placeholder 1">
            <a:extLst>
              <a:ext uri="{FF2B5EF4-FFF2-40B4-BE49-F238E27FC236}">
                <a16:creationId xmlns:a16="http://schemas.microsoft.com/office/drawing/2014/main" id="{465C8C92-6444-3644-8F4B-712CD3E94E85}"/>
              </a:ext>
            </a:extLst>
          </p:cNvPr>
          <p:cNvSpPr>
            <a:spLocks noGrp="1"/>
          </p:cNvSpPr>
          <p:nvPr>
            <p:ph type="title" hasCustomPrompt="1"/>
          </p:nvPr>
        </p:nvSpPr>
        <p:spPr>
          <a:xfrm>
            <a:off x="661148" y="685800"/>
            <a:ext cx="2996457" cy="923544"/>
          </a:xfrm>
          <a:prstGeom prst="rect">
            <a:avLst/>
          </a:prstGeom>
        </p:spPr>
        <p:txBody>
          <a:bodyPr vert="horz" lIns="0" tIns="45720" rIns="0" bIns="45720" rtlCol="0" anchor="t" anchorCtr="0">
            <a:noAutofit/>
          </a:bodyPr>
          <a:lstStyle>
            <a:lvl1pPr>
              <a:lnSpc>
                <a:spcPct val="75000"/>
              </a:lnSpc>
              <a:defRPr sz="2700"/>
            </a:lvl1pPr>
          </a:lstStyle>
          <a:p>
            <a:r>
              <a:rPr lang="en-US"/>
              <a:t>Click to edit title.</a:t>
            </a:r>
          </a:p>
        </p:txBody>
      </p:sp>
      <p:sp>
        <p:nvSpPr>
          <p:cNvPr id="10" name="Text Placeholder 2">
            <a:extLst>
              <a:ext uri="{FF2B5EF4-FFF2-40B4-BE49-F238E27FC236}">
                <a16:creationId xmlns:a16="http://schemas.microsoft.com/office/drawing/2014/main" id="{9A3FC168-C52A-7E4E-9240-44A925FA4E5A}"/>
              </a:ext>
            </a:extLst>
          </p:cNvPr>
          <p:cNvSpPr>
            <a:spLocks noGrp="1"/>
          </p:cNvSpPr>
          <p:nvPr>
            <p:ph idx="10"/>
          </p:nvPr>
        </p:nvSpPr>
        <p:spPr>
          <a:xfrm>
            <a:off x="661148" y="2098311"/>
            <a:ext cx="2996457" cy="4073893"/>
          </a:xfrm>
          <a:prstGeom prst="rect">
            <a:avLst/>
          </a:prstGeom>
        </p:spPr>
        <p:txBody>
          <a:bodyPr vert="horz" lIns="0" tIns="0" rIns="0" bIns="0" rtlCol="0">
            <a:noAutofit/>
          </a:bodyPr>
          <a:lstStyle>
            <a:lvl1pPr>
              <a:defRPr sz="1125"/>
            </a:lvl1pPr>
            <a:lvl2pPr>
              <a:defRPr sz="1013"/>
            </a:lvl2pPr>
            <a:lvl3pPr>
              <a:defRPr sz="900"/>
            </a:lvl3pPr>
            <a:lvl4pPr>
              <a:defRPr sz="788"/>
            </a:lvl4pPr>
            <a:lvl5pPr>
              <a:defRPr sz="67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07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92CE-220E-4014-87FC-4F09560EBB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88BCB-F7E8-450F-A68A-A80EAF5294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F542AB-42CF-40B3-B211-D7F276CBE0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551DC3-C09C-4995-9A2B-F48EFEFC4F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73CFD-7DE9-4CC3-8457-3B1BC181F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4AC2D-11B1-454C-A7AF-CFAEE0BC32A5}"/>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8" name="Footer Placeholder 7">
            <a:extLst>
              <a:ext uri="{FF2B5EF4-FFF2-40B4-BE49-F238E27FC236}">
                <a16:creationId xmlns:a16="http://schemas.microsoft.com/office/drawing/2014/main" id="{820A130E-656A-4E8C-B3EF-F21C83171E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3F9154-F6F5-4EA6-A91F-2D3BF82F4710}"/>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1002277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8C60F3-A14E-432C-88F9-A682EC143F32}"/>
              </a:ext>
            </a:extLst>
          </p:cNvPr>
          <p:cNvSpPr>
            <a:spLocks noGrp="1"/>
          </p:cNvSpPr>
          <p:nvPr>
            <p:ph type="body" sz="quarter" idx="10" hasCustomPrompt="1"/>
          </p:nvPr>
        </p:nvSpPr>
        <p:spPr>
          <a:xfrm>
            <a:off x="609600" y="1905001"/>
            <a:ext cx="5486400" cy="4419601"/>
          </a:xfrm>
          <a:prstGeom prst="rect">
            <a:avLst/>
          </a:prstGeom>
        </p:spPr>
        <p:txBody>
          <a:bodyPr/>
          <a:lstStyle>
            <a:lvl1pPr marL="482180" indent="-482180">
              <a:spcAft>
                <a:spcPts val="1350"/>
              </a:spcAft>
              <a:buClr>
                <a:schemeClr val="accent2"/>
              </a:buClr>
              <a:buSzPct val="200000"/>
              <a:buFont typeface="+mj-lt"/>
              <a:buAutoNum type="arabicPeriod"/>
              <a:defRPr b="0">
                <a:latin typeface="Franklin Gothic Demi" panose="020B0703020102020204" pitchFamily="34" charset="0"/>
              </a:defRPr>
            </a:lvl1pPr>
          </a:lstStyle>
          <a:p>
            <a:pPr lvl="0"/>
            <a:r>
              <a:rPr lang="en-US"/>
              <a:t>Click to edit agenda item</a:t>
            </a:r>
            <a:endParaRPr lang="en-CA"/>
          </a:p>
        </p:txBody>
      </p:sp>
      <p:sp>
        <p:nvSpPr>
          <p:cNvPr id="16" name="Text Placeholder 15">
            <a:extLst>
              <a:ext uri="{FF2B5EF4-FFF2-40B4-BE49-F238E27FC236}">
                <a16:creationId xmlns:a16="http://schemas.microsoft.com/office/drawing/2014/main" id="{1AD55504-77AA-4AB2-A3A3-DEE42C987F59}"/>
              </a:ext>
            </a:extLst>
          </p:cNvPr>
          <p:cNvSpPr>
            <a:spLocks noGrp="1"/>
          </p:cNvSpPr>
          <p:nvPr>
            <p:ph type="body" sz="quarter" idx="11" hasCustomPrompt="1"/>
          </p:nvPr>
        </p:nvSpPr>
        <p:spPr>
          <a:xfrm>
            <a:off x="6096000" y="1905000"/>
            <a:ext cx="5486400" cy="4419600"/>
          </a:xfrm>
          <a:prstGeom prst="rect">
            <a:avLst/>
          </a:prstGeom>
        </p:spPr>
        <p:txBody>
          <a:bodyPr/>
          <a:lstStyle>
            <a:lvl1pPr>
              <a:spcAft>
                <a:spcPts val="1350"/>
              </a:spcAft>
              <a:defRPr>
                <a:solidFill>
                  <a:schemeClr val="accent2"/>
                </a:solidFill>
              </a:defRPr>
            </a:lvl1pPr>
          </a:lstStyle>
          <a:p>
            <a:pPr lvl="0"/>
            <a:r>
              <a:rPr lang="en-US"/>
              <a:t>Click to edit name and topic</a:t>
            </a:r>
            <a:endParaRPr lang="en-CA"/>
          </a:p>
        </p:txBody>
      </p:sp>
      <p:sp>
        <p:nvSpPr>
          <p:cNvPr id="2" name="Title 1">
            <a:extLst>
              <a:ext uri="{FF2B5EF4-FFF2-40B4-BE49-F238E27FC236}">
                <a16:creationId xmlns:a16="http://schemas.microsoft.com/office/drawing/2014/main" id="{8A83643D-E480-485A-BE2C-4A3675E54B42}"/>
              </a:ext>
            </a:extLst>
          </p:cNvPr>
          <p:cNvSpPr>
            <a:spLocks noGrp="1"/>
          </p:cNvSpPr>
          <p:nvPr>
            <p:ph type="title" hasCustomPrompt="1"/>
          </p:nvPr>
        </p:nvSpPr>
        <p:spPr/>
        <p:txBody>
          <a:bodyPr/>
          <a:lstStyle>
            <a:lvl1pPr>
              <a:defRPr/>
            </a:lvl1pPr>
          </a:lstStyle>
          <a:p>
            <a:r>
              <a:rPr lang="en-US"/>
              <a:t>Click to edit Agenda title</a:t>
            </a:r>
            <a:endParaRPr lang="en-CA"/>
          </a:p>
        </p:txBody>
      </p:sp>
      <p:sp>
        <p:nvSpPr>
          <p:cNvPr id="7" name="Rectangle 6">
            <a:extLst>
              <a:ext uri="{FF2B5EF4-FFF2-40B4-BE49-F238E27FC236}">
                <a16:creationId xmlns:a16="http://schemas.microsoft.com/office/drawing/2014/main" id="{A9051DE0-3FF2-4460-92ED-81EAE7F88CC6}"/>
              </a:ext>
            </a:extLst>
          </p:cNvPr>
          <p:cNvSpPr/>
          <p:nvPr userDrawn="1"/>
        </p:nvSpPr>
        <p:spPr>
          <a:xfrm>
            <a:off x="609601" y="426868"/>
            <a:ext cx="1262603"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9"/>
          </a:p>
        </p:txBody>
      </p:sp>
    </p:spTree>
    <p:extLst>
      <p:ext uri="{BB962C8B-B14F-4D97-AF65-F5344CB8AC3E}">
        <p14:creationId xmlns:p14="http://schemas.microsoft.com/office/powerpoint/2010/main" val="4204174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SECTION W/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508000" y="2514600"/>
            <a:ext cx="5080000" cy="1828800"/>
          </a:xfrm>
        </p:spPr>
        <p:txBody>
          <a:bodyPr/>
          <a:lstStyle>
            <a:lvl1pPr algn="ctr">
              <a:defRPr>
                <a:solidFill>
                  <a:srgbClr val="DA1884"/>
                </a:solidFill>
              </a:defRPr>
            </a:lvl1pPr>
          </a:lstStyle>
          <a:p>
            <a:r>
              <a:rPr lang="en-US"/>
              <a:t>CLICK TO EDIT SECTION TITLE</a:t>
            </a:r>
            <a:endParaRPr lang="en-CA"/>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9904" y="0"/>
            <a:ext cx="6102096" cy="6858000"/>
          </a:xfrm>
          <a:prstGeom prst="rect">
            <a:avLst/>
          </a:prstGeom>
        </p:spPr>
      </p:pic>
    </p:spTree>
    <p:extLst>
      <p:ext uri="{BB962C8B-B14F-4D97-AF65-F5344CB8AC3E}">
        <p14:creationId xmlns:p14="http://schemas.microsoft.com/office/powerpoint/2010/main" val="537095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 Column with Bullets">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85800" y="685800"/>
            <a:ext cx="10820400" cy="533560"/>
          </a:xfrm>
          <a:prstGeom prst="rect">
            <a:avLst/>
          </a:prstGeom>
        </p:spPr>
        <p:txBody>
          <a:bodyPr vert="horz" lIns="0" tIns="45720" rIns="0" bIns="45720" rtlCol="0" anchor="t" anchorCtr="0">
            <a:noAutofit/>
          </a:bodyPr>
          <a:lstStyle/>
          <a:p>
            <a:r>
              <a:rPr lang="en-US"/>
              <a:t>click to edit title – fit on one line.</a:t>
            </a:r>
          </a:p>
        </p:txBody>
      </p:sp>
      <p:sp>
        <p:nvSpPr>
          <p:cNvPr id="8" name="Text Placeholder 2"/>
          <p:cNvSpPr>
            <a:spLocks noGrp="1"/>
          </p:cNvSpPr>
          <p:nvPr>
            <p:ph idx="1"/>
          </p:nvPr>
        </p:nvSpPr>
        <p:spPr>
          <a:xfrm>
            <a:off x="685803" y="1600201"/>
            <a:ext cx="5066071" cy="4572000"/>
          </a:xfrm>
          <a:prstGeom prst="rect">
            <a:avLst/>
          </a:prstGeom>
        </p:spPr>
        <p:txBody>
          <a:bodyPr vert="horz" lIns="0" tIns="0" rIns="0" bIns="0" rtlCol="0">
            <a:noAutofit/>
          </a:bodyPr>
          <a:lstStyle>
            <a:lvl1pPr>
              <a:defRPr sz="1013" b="0" i="0">
                <a:latin typeface="Arial" panose="020B0604020202020204" pitchFamily="34" charset="0"/>
                <a:ea typeface="Arial" panose="020B0604020202020204" pitchFamily="34" charset="0"/>
                <a:cs typeface="Arial" panose="020B0604020202020204" pitchFamily="34" charset="0"/>
              </a:defRPr>
            </a:lvl1pPr>
            <a:lvl2pPr marL="128588" indent="-102870">
              <a:spcBef>
                <a:spcPts val="844"/>
              </a:spcBef>
              <a:buFont typeface="Arial" panose="020B0604020202020204" pitchFamily="34" charset="0"/>
              <a:buChar char="•"/>
              <a:defRPr sz="900" b="0" i="0" cap="none" baseline="0">
                <a:latin typeface="Arial" panose="020B0604020202020204" pitchFamily="34" charset="0"/>
                <a:cs typeface="Arial" panose="020B0604020202020204" pitchFamily="34" charset="0"/>
              </a:defRPr>
            </a:lvl2pPr>
            <a:lvl3pPr marL="322362" indent="-126802">
              <a:spcBef>
                <a:spcPts val="281"/>
              </a:spcBef>
              <a:buFont typeface="Arial" panose="020B0604020202020204" pitchFamily="34" charset="0"/>
              <a:buChar char="•"/>
              <a:defRPr sz="788" b="0">
                <a:latin typeface="Arial" panose="020B0604020202020204" pitchFamily="34" charset="0"/>
                <a:cs typeface="Arial" panose="020B0604020202020204" pitchFamily="34" charset="0"/>
              </a:defRPr>
            </a:lvl3pPr>
            <a:lvl4pPr>
              <a:defRPr sz="675" b="0">
                <a:latin typeface="Arial" panose="020B0604020202020204" pitchFamily="34" charset="0"/>
                <a:cs typeface="Arial" panose="020B0604020202020204" pitchFamily="34" charset="0"/>
              </a:defRPr>
            </a:lvl4pPr>
            <a:lvl5pPr>
              <a:defRPr b="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C33C193-B88A-2C4E-8A79-66DF2BB72E72}"/>
              </a:ext>
            </a:extLst>
          </p:cNvPr>
          <p:cNvSpPr>
            <a:spLocks noGrp="1"/>
          </p:cNvSpPr>
          <p:nvPr>
            <p:ph idx="12"/>
          </p:nvPr>
        </p:nvSpPr>
        <p:spPr>
          <a:xfrm>
            <a:off x="6440131" y="1600201"/>
            <a:ext cx="5066071" cy="4572000"/>
          </a:xfrm>
          <a:prstGeom prst="rect">
            <a:avLst/>
          </a:prstGeom>
        </p:spPr>
        <p:txBody>
          <a:bodyPr vert="horz" lIns="0" tIns="0" rIns="0" bIns="0" rtlCol="0">
            <a:noAutofit/>
          </a:bodyPr>
          <a:lstStyle>
            <a:lvl1pPr>
              <a:defRPr sz="1013" b="0" i="0">
                <a:latin typeface="Arial" panose="020B0604020202020204" pitchFamily="34" charset="0"/>
                <a:ea typeface="Arial" panose="020B0604020202020204" pitchFamily="34" charset="0"/>
                <a:cs typeface="Arial" panose="020B0604020202020204" pitchFamily="34" charset="0"/>
              </a:defRPr>
            </a:lvl1pPr>
            <a:lvl2pPr marL="128588" indent="-102870">
              <a:spcBef>
                <a:spcPts val="844"/>
              </a:spcBef>
              <a:buFont typeface="Arial" panose="020B0604020202020204" pitchFamily="34" charset="0"/>
              <a:buChar char="•"/>
              <a:defRPr sz="900" b="0" i="0" cap="none" baseline="0">
                <a:latin typeface="Arial" panose="020B0604020202020204" pitchFamily="34" charset="0"/>
                <a:cs typeface="Arial" panose="020B0604020202020204" pitchFamily="34" charset="0"/>
              </a:defRPr>
            </a:lvl2pPr>
            <a:lvl3pPr marL="322362" indent="-126802">
              <a:spcBef>
                <a:spcPts val="281"/>
              </a:spcBef>
              <a:buFont typeface="Arial" panose="020B0604020202020204" pitchFamily="34" charset="0"/>
              <a:buChar char="•"/>
              <a:defRPr sz="788" b="0">
                <a:latin typeface="Arial" panose="020B0604020202020204" pitchFamily="34" charset="0"/>
                <a:cs typeface="Arial" panose="020B0604020202020204" pitchFamily="34" charset="0"/>
              </a:defRPr>
            </a:lvl3pPr>
            <a:lvl4pPr>
              <a:defRPr sz="675" b="0">
                <a:latin typeface="Arial" panose="020B0604020202020204" pitchFamily="34" charset="0"/>
                <a:cs typeface="Arial" panose="020B0604020202020204" pitchFamily="34" charset="0"/>
              </a:defRPr>
            </a:lvl4pPr>
            <a:lvl5pPr>
              <a:defRPr b="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63445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Slide Gold Version 2 Wheat">
  <p:cSld name="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659757"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684276" y="6428244"/>
            <a:ext cx="192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838200" y="365125"/>
            <a:ext cx="105156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8" name="Google Shape;148;g9cde997e4a_0_690"/>
          <p:cNvSpPr txBox="1">
            <a:spLocks noGrp="1"/>
          </p:cNvSpPr>
          <p:nvPr>
            <p:ph type="subTitle" idx="1"/>
          </p:nvPr>
        </p:nvSpPr>
        <p:spPr>
          <a:xfrm>
            <a:off x="838199" y="879676"/>
            <a:ext cx="105156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9439" y="6202682"/>
            <a:ext cx="2248019"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644105" cy="6858000"/>
          </a:xfrm>
          <a:prstGeom prst="rect">
            <a:avLst/>
          </a:prstGeom>
        </p:spPr>
      </p:pic>
    </p:spTree>
    <p:extLst>
      <p:ext uri="{BB962C8B-B14F-4D97-AF65-F5344CB8AC3E}">
        <p14:creationId xmlns:p14="http://schemas.microsoft.com/office/powerpoint/2010/main" val="2029316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6858000"/>
          </a:xfrm>
        </p:spPr>
        <p:txBody>
          <a:bodyPr/>
          <a:lstStyle>
            <a:lvl1pPr algn="ctr">
              <a:defRPr>
                <a:solidFill>
                  <a:schemeClr val="tx1"/>
                </a:solidFill>
              </a:defRPr>
            </a:lvl1pPr>
          </a:lstStyle>
          <a:p>
            <a:r>
              <a:rPr lang="en-US"/>
              <a:t>Click icon to add picture</a:t>
            </a:r>
          </a:p>
        </p:txBody>
      </p:sp>
      <p:sp>
        <p:nvSpPr>
          <p:cNvPr id="2" name="Title 1"/>
          <p:cNvSpPr>
            <a:spLocks noGrp="1"/>
          </p:cNvSpPr>
          <p:nvPr>
            <p:ph type="ctrTitle" hasCustomPrompt="1"/>
          </p:nvPr>
        </p:nvSpPr>
        <p:spPr>
          <a:xfrm>
            <a:off x="609602" y="4168183"/>
            <a:ext cx="10972801" cy="1559719"/>
          </a:xfrm>
        </p:spPr>
        <p:txBody>
          <a:bodyPr anchor="t">
            <a:noAutofit/>
          </a:bodyPr>
          <a:lstStyle>
            <a:lvl1pPr indent="-109722" algn="l">
              <a:lnSpc>
                <a:spcPts val="4000"/>
              </a:lnSpc>
              <a:spcAft>
                <a:spcPts val="800"/>
              </a:spcAft>
              <a:defRPr sz="4800" b="1" i="0" spc="0">
                <a:solidFill>
                  <a:srgbClr val="EE6226"/>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09600" y="2512419"/>
            <a:ext cx="10972800" cy="1655763"/>
          </a:xfrm>
        </p:spPr>
        <p:txBody>
          <a:bodyPr anchor="b">
            <a:normAutofit/>
          </a:bodyPr>
          <a:lstStyle>
            <a:lvl1pPr marL="0" indent="0" algn="l">
              <a:buNone/>
              <a:defRPr sz="1800" b="0" i="0">
                <a:solidFill>
                  <a:schemeClr val="bg1"/>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lvl1pPr>
              <a:defRPr b="0" i="0">
                <a:solidFill>
                  <a:schemeClr val="tx1"/>
                </a:solidFill>
                <a:latin typeface="Microsoft Sans Serif Regular" panose="020B0604020202020204" pitchFamily="34" charset="0"/>
                <a:cs typeface="Microsoft Sans Serif Regular"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latin typeface="Microsoft Sans Serif Regular" panose="020B0604020202020204" pitchFamily="34" charset="0"/>
                <a:cs typeface="Microsoft Sans Serif Regular" panose="020B0604020202020204" pitchFamily="34" charset="0"/>
              </a:defRPr>
            </a:lvl1pPr>
          </a:lstStyle>
          <a:p>
            <a:fld id="{494D0CCC-211E-9B4E-9559-4F2EC59EB7B5}" type="slidenum">
              <a:rPr lang="en-US" smtClean="0"/>
              <a:pPr/>
              <a:t>‹#›</a:t>
            </a:fld>
            <a:endParaRPr lang="en-US"/>
          </a:p>
        </p:txBody>
      </p:sp>
      <p:sp>
        <p:nvSpPr>
          <p:cNvPr id="4" name="Date Placeholder 3"/>
          <p:cNvSpPr>
            <a:spLocks noGrp="1"/>
          </p:cNvSpPr>
          <p:nvPr>
            <p:ph type="dt" sz="half" idx="10"/>
          </p:nvPr>
        </p:nvSpPr>
        <p:spPr>
          <a:xfrm>
            <a:off x="609607" y="2143170"/>
            <a:ext cx="5486396" cy="365125"/>
          </a:xfrm>
        </p:spPr>
        <p:txBody>
          <a:bodyPr/>
          <a:lstStyle>
            <a:lvl1pPr>
              <a:defRPr sz="1600" b="1" i="0">
                <a:solidFill>
                  <a:schemeClr val="accent4"/>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a:t>Enter Date Here</a:t>
            </a:r>
          </a:p>
        </p:txBody>
      </p:sp>
    </p:spTree>
    <p:extLst>
      <p:ext uri="{BB962C8B-B14F-4D97-AF65-F5344CB8AC3E}">
        <p14:creationId xmlns:p14="http://schemas.microsoft.com/office/powerpoint/2010/main" val="230254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AC83-FD6A-47D9-853C-78B3B1F62E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466629-2088-4EF5-8FFC-0E4CA743708C}"/>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4" name="Footer Placeholder 3">
            <a:extLst>
              <a:ext uri="{FF2B5EF4-FFF2-40B4-BE49-F238E27FC236}">
                <a16:creationId xmlns:a16="http://schemas.microsoft.com/office/drawing/2014/main" id="{0F2DD2E4-E059-4F67-BE74-D89074C59D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992EFD-B422-40A5-9882-CD7FFD2AB907}"/>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4226991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2564D4-1994-4D9C-8E3F-481BF2F9DCC1}"/>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3" name="Footer Placeholder 2">
            <a:extLst>
              <a:ext uri="{FF2B5EF4-FFF2-40B4-BE49-F238E27FC236}">
                <a16:creationId xmlns:a16="http://schemas.microsoft.com/office/drawing/2014/main" id="{17C059FB-7E07-418D-9ECB-B34F99BC58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CC61AB-74F3-4402-8916-373B0E1F8079}"/>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186371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090D-1A23-40FB-88AC-5081E2286F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A05D90-2E0F-4065-86E7-62A988A235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5AA043-56F1-4FD2-932C-931B55AA5D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AF80FD-FB65-4683-B8D9-FE78B7E7B3DB}"/>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6" name="Footer Placeholder 5">
            <a:extLst>
              <a:ext uri="{FF2B5EF4-FFF2-40B4-BE49-F238E27FC236}">
                <a16:creationId xmlns:a16="http://schemas.microsoft.com/office/drawing/2014/main" id="{9C43FBEA-2D74-448D-A50A-86BAB356A7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956B3-8F68-46BB-B25B-0B3F5CBE396B}"/>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343409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11A6-B311-497D-9FCD-469CA8AE1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B7D271-5F65-4CCC-A570-00B8D4960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36AD3A-1D71-45EF-884D-CA18BA276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90EB2-BCAC-4770-9C8E-6C93E64B1BA9}"/>
              </a:ext>
            </a:extLst>
          </p:cNvPr>
          <p:cNvSpPr>
            <a:spLocks noGrp="1"/>
          </p:cNvSpPr>
          <p:nvPr>
            <p:ph type="dt" sz="half" idx="10"/>
          </p:nvPr>
        </p:nvSpPr>
        <p:spPr/>
        <p:txBody>
          <a:bodyPr/>
          <a:lstStyle/>
          <a:p>
            <a:fld id="{67591E86-EDE1-4012-8CA7-1F041775E3DE}" type="datetimeFigureOut">
              <a:rPr lang="en-US" smtClean="0"/>
              <a:t>12/20/2023</a:t>
            </a:fld>
            <a:endParaRPr lang="en-US"/>
          </a:p>
        </p:txBody>
      </p:sp>
      <p:sp>
        <p:nvSpPr>
          <p:cNvPr id="6" name="Footer Placeholder 5">
            <a:extLst>
              <a:ext uri="{FF2B5EF4-FFF2-40B4-BE49-F238E27FC236}">
                <a16:creationId xmlns:a16="http://schemas.microsoft.com/office/drawing/2014/main" id="{4E6A546F-C40F-4302-9D3F-120294146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C1B48C-0AE8-4777-AAE3-5D369D0C7931}"/>
              </a:ext>
            </a:extLst>
          </p:cNvPr>
          <p:cNvSpPr>
            <a:spLocks noGrp="1"/>
          </p:cNvSpPr>
          <p:nvPr>
            <p:ph type="sldNum" sz="quarter" idx="12"/>
          </p:nvPr>
        </p:nvSpPr>
        <p:spPr/>
        <p:txBody>
          <a:bodyPr/>
          <a:lstStyle/>
          <a:p>
            <a:fld id="{85C08CFD-6FDA-4584-A2CC-74B847F4046B}" type="slidenum">
              <a:rPr lang="en-US" smtClean="0"/>
              <a:t>‹#›</a:t>
            </a:fld>
            <a:endParaRPr lang="en-US"/>
          </a:p>
        </p:txBody>
      </p:sp>
    </p:spTree>
    <p:extLst>
      <p:ext uri="{BB962C8B-B14F-4D97-AF65-F5344CB8AC3E}">
        <p14:creationId xmlns:p14="http://schemas.microsoft.com/office/powerpoint/2010/main" val="163002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tags" Target="../tags/tag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tags" Target="../tags/tag1.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tags" Target="../tags/tag4.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tags" Target="../tags/tag3.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9F279-989C-4F1A-A44F-90713F9D3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AD6AF-3289-40DC-BFCF-92D37AF0BC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DBAB-A233-4E00-A78C-17E705A73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91E86-EDE1-4012-8CA7-1F041775E3DE}" type="datetimeFigureOut">
              <a:rPr lang="en-US" smtClean="0"/>
              <a:t>12/20/2023</a:t>
            </a:fld>
            <a:endParaRPr lang="en-US"/>
          </a:p>
        </p:txBody>
      </p:sp>
      <p:sp>
        <p:nvSpPr>
          <p:cNvPr id="5" name="Footer Placeholder 4">
            <a:extLst>
              <a:ext uri="{FF2B5EF4-FFF2-40B4-BE49-F238E27FC236}">
                <a16:creationId xmlns:a16="http://schemas.microsoft.com/office/drawing/2014/main" id="{91BEC7D9-804C-40F0-849B-0F4F15D6D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A7D5E4-1056-4395-8C1A-555F4D8412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08CFD-6FDA-4584-A2CC-74B847F4046B}" type="slidenum">
              <a:rPr lang="en-US" smtClean="0"/>
              <a:t>‹#›</a:t>
            </a:fld>
            <a:endParaRPr lang="en-US"/>
          </a:p>
        </p:txBody>
      </p:sp>
    </p:spTree>
    <p:extLst>
      <p:ext uri="{BB962C8B-B14F-4D97-AF65-F5344CB8AC3E}">
        <p14:creationId xmlns:p14="http://schemas.microsoft.com/office/powerpoint/2010/main" val="233736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244344-A973-4240-8001-E2BB89DC8F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768181-A5EA-4B56-91E4-9F7D2B775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531E4-8C1D-436A-A7E1-A260D9D70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1883D-F503-4E22-BCDA-588D38F593DA}" type="datetimeFigureOut">
              <a:rPr lang="en-US" smtClean="0"/>
              <a:t>12/20/2023</a:t>
            </a:fld>
            <a:endParaRPr lang="en-US"/>
          </a:p>
        </p:txBody>
      </p:sp>
      <p:sp>
        <p:nvSpPr>
          <p:cNvPr id="5" name="Footer Placeholder 4">
            <a:extLst>
              <a:ext uri="{FF2B5EF4-FFF2-40B4-BE49-F238E27FC236}">
                <a16:creationId xmlns:a16="http://schemas.microsoft.com/office/drawing/2014/main" id="{92230EDA-90AA-442D-8967-05887E5442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5CCFF4-1F88-4D41-9914-0F02568B8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97151-E9C3-4447-B4CD-7CF68FD6A86F}" type="slidenum">
              <a:rPr lang="en-US" smtClean="0"/>
              <a:t>‹#›</a:t>
            </a:fld>
            <a:endParaRPr lang="en-US"/>
          </a:p>
        </p:txBody>
      </p:sp>
    </p:spTree>
    <p:extLst>
      <p:ext uri="{BB962C8B-B14F-4D97-AF65-F5344CB8AC3E}">
        <p14:creationId xmlns:p14="http://schemas.microsoft.com/office/powerpoint/2010/main" val="32161126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33"/>
            </p:custDataLst>
          </p:nvPr>
        </p:nvSpPr>
        <p:spPr>
          <a:xfrm>
            <a:off x="846667" y="356499"/>
            <a:ext cx="10860616" cy="457200"/>
          </a:xfrm>
          <a:prstGeom prst="rect">
            <a:avLst/>
          </a:prstGeom>
        </p:spPr>
        <p:txBody>
          <a:bodyPr vert="horz" lIns="73152" tIns="36576" rIns="73152" bIns="36576" rtlCol="0" anchor="t" anchorCtr="0">
            <a:normAutofit/>
          </a:bodyPr>
          <a:lstStyle/>
          <a:p>
            <a:r>
              <a:rPr lang="en-US"/>
              <a:t>Click to edit Master title style</a:t>
            </a:r>
          </a:p>
        </p:txBody>
      </p:sp>
      <p:sp>
        <p:nvSpPr>
          <p:cNvPr id="3" name="Text Placeholder 2"/>
          <p:cNvSpPr>
            <a:spLocks noGrp="1"/>
          </p:cNvSpPr>
          <p:nvPr>
            <p:ph type="body" idx="1"/>
            <p:custDataLst>
              <p:tags r:id="rId34"/>
            </p:custDataLst>
          </p:nvPr>
        </p:nvSpPr>
        <p:spPr>
          <a:xfrm>
            <a:off x="1164169" y="1143002"/>
            <a:ext cx="10543119" cy="53276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custDataLst>
              <p:tags r:id="rId35"/>
            </p:custDataLst>
          </p:nvPr>
        </p:nvSpPr>
        <p:spPr>
          <a:xfrm>
            <a:off x="10426703" y="6470648"/>
            <a:ext cx="1648884" cy="365760"/>
          </a:xfrm>
          <a:prstGeom prst="rect">
            <a:avLst/>
          </a:prstGeom>
          <a:noFill/>
          <a:ln>
            <a:noFill/>
          </a:ln>
        </p:spPr>
        <p:txBody>
          <a:bodyPr spcFirstLastPara="1" wrap="square" lIns="68575" tIns="68575" rIns="68575" bIns="68575" anchor="ctr" anchorCtr="0">
            <a:noAutofit/>
          </a:bodyPr>
          <a:lstStyle>
            <a:lvl1pPr>
              <a:defRPr lang="en-US" sz="800" b="0" i="0" u="none" strike="noStrike" cap="none" smtClean="0">
                <a:solidFill>
                  <a:srgbClr val="3F3F3F"/>
                </a:solidFill>
                <a:latin typeface="Barlow" panose="020B0604020202020204" charset="0"/>
                <a:ea typeface="Barlow"/>
                <a:cs typeface="Barlow"/>
                <a:sym typeface="Arial"/>
              </a:defRPr>
            </a:lvl1pPr>
          </a:lstStyle>
          <a:p>
            <a:pPr algn="r" defTabSz="914378">
              <a:buSzPts val="800"/>
            </a:pPr>
            <a:fld id="{189CB434-591C-46E0-AC43-29A15677F0BE}" type="slidenum">
              <a:rPr lang="en-US" smtClean="0"/>
              <a:pPr algn="r" defTabSz="914378">
                <a:buSzPts val="800"/>
              </a:pPr>
              <a:t>‹#›</a:t>
            </a:fld>
            <a:endParaRPr lang="en-US"/>
          </a:p>
        </p:txBody>
      </p:sp>
      <p:sp>
        <p:nvSpPr>
          <p:cNvPr id="7" name="Footer Placeholder 4"/>
          <p:cNvSpPr txBox="1"/>
          <p:nvPr>
            <p:custDataLst>
              <p:tags r:id="rId36"/>
            </p:custDataLst>
          </p:nvPr>
        </p:nvSpPr>
        <p:spPr>
          <a:xfrm>
            <a:off x="681569" y="6470653"/>
            <a:ext cx="1862851" cy="365125"/>
          </a:xfrm>
          <a:prstGeom prst="rect">
            <a:avLst/>
          </a:prstGeom>
        </p:spPr>
        <p:txBody>
          <a:bodyPr vert="horz" lIns="91440" tIns="45720" rIns="91440" bIns="45720" rtlCol="0" anchor="ctr"/>
          <a:lstStyle>
            <a:defPPr>
              <a:defRPr lang="en-US"/>
            </a:defPPr>
            <a:lvl1pPr marL="0" marR="0" indent="0" algn="ctr" defTabSz="914400" rtl="0" eaLnBrk="1" latinLnBrk="0" hangingPunct="1">
              <a:lnSpc>
                <a:spcPct val="100000"/>
              </a:lnSpc>
              <a:spcBef>
                <a:spcPct val="0"/>
              </a:spcBef>
              <a:spcAft>
                <a:spcPct val="0"/>
              </a:spcAft>
              <a:buClr>
                <a:srgbClr val="000000"/>
              </a:buClr>
              <a:buSzPts val="800"/>
              <a:buFont typeface="Arial"/>
              <a:buNone/>
              <a:defRPr sz="800" kern="1200">
                <a:solidFill>
                  <a:srgbClr val="3F3F3F"/>
                </a:solidFill>
                <a:latin typeface="Barlow"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0"/>
              </a:spcBef>
              <a:spcAft>
                <a:spcPct val="0"/>
              </a:spcAft>
              <a:buClr>
                <a:srgbClr val="000000"/>
              </a:buClr>
              <a:buSzPts val="800"/>
              <a:buFont typeface="Arial"/>
              <a:buNone/>
              <a:tabLst/>
              <a:defRPr/>
            </a:pPr>
            <a:r>
              <a:rPr kumimoji="0" lang="en-US" sz="800" b="0" i="0" u="none" strike="noStrike" kern="1200" cap="none" spc="0" normalizeH="0" baseline="0" noProof="0">
                <a:ln>
                  <a:noFill/>
                </a:ln>
                <a:solidFill>
                  <a:srgbClr val="3F3F3F"/>
                </a:solidFill>
                <a:effectLst/>
                <a:uLnTx/>
                <a:uFillTx/>
                <a:latin typeface="Barlow" panose="020B0604020202020204" charset="0"/>
                <a:ea typeface="Barlow"/>
                <a:cs typeface="Barlow"/>
                <a:sym typeface="Barlow" panose="020B0604020202020204" charset="0"/>
              </a:rPr>
              <a:t>Confidential &amp; Proprietary</a:t>
            </a:r>
          </a:p>
        </p:txBody>
      </p:sp>
    </p:spTree>
    <p:extLst>
      <p:ext uri="{BB962C8B-B14F-4D97-AF65-F5344CB8AC3E}">
        <p14:creationId xmlns:p14="http://schemas.microsoft.com/office/powerpoint/2010/main" val="161558169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5" r:id="rId30"/>
    <p:sldLayoutId id="2147483736" r:id="rId31"/>
  </p:sldLayoutIdLst>
  <p:transition/>
  <p:hf hdr="0" ftr="0" dt="0"/>
  <p:txStyles>
    <p:titleStyle>
      <a:lvl1pPr algn="l" defTabSz="914378" rtl="0" eaLnBrk="1" latinLnBrk="0" hangingPunct="1">
        <a:spcBef>
          <a:spcPct val="0"/>
        </a:spcBef>
        <a:buNone/>
        <a:defRPr sz="2100" b="1" kern="1200">
          <a:solidFill>
            <a:schemeClr val="tx1"/>
          </a:solidFill>
          <a:latin typeface="Arial Rounded MT Bold" panose="020F0704030504030204" pitchFamily="34" charset="0"/>
          <a:ea typeface="+mj-ea"/>
          <a:cs typeface="+mj-cs"/>
        </a:defRPr>
      </a:lvl1pPr>
    </p:titleStyle>
    <p:bodyStyle>
      <a:lvl1pPr marL="0" indent="0" algn="l" defTabSz="914378" rtl="0" eaLnBrk="1" latinLnBrk="0" hangingPunct="1">
        <a:spcBef>
          <a:spcPct val="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00020" indent="-200020" algn="l" defTabSz="914378" rtl="0" eaLnBrk="1" latinLnBrk="0" hangingPunct="1">
        <a:spcBef>
          <a:spcPts val="600"/>
        </a:spcBef>
        <a:buClr>
          <a:srgbClr val="00558E"/>
        </a:buClr>
        <a:buSzPct val="85000"/>
        <a:buFont typeface="Wingdings 3" panose="050401020108070707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438139" indent="-209545" algn="l" defTabSz="914378" rtl="0" eaLnBrk="1" latinLnBrk="0" hangingPunct="1">
        <a:spcBef>
          <a:spcPts val="600"/>
        </a:spcBef>
        <a:buClr>
          <a:srgbClr val="00558E"/>
        </a:buClr>
        <a:buFont typeface="Calibri" panose="020F050202020403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628634" indent="-171446" algn="l" defTabSz="914378" rtl="0" eaLnBrk="1" latinLnBrk="0" hangingPunct="1">
        <a:spcBef>
          <a:spcPts val="300"/>
        </a:spcBef>
        <a:buClr>
          <a:srgbClr val="00558E"/>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838179" indent="-180971" algn="l" defTabSz="914378" rtl="0" eaLnBrk="1" latinLnBrk="0" hangingPunct="1">
        <a:spcBef>
          <a:spcPts val="200"/>
        </a:spcBef>
        <a:buClr>
          <a:srgbClr val="00558E"/>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5">
          <p15:clr>
            <a:srgbClr val="F26B43"/>
          </p15:clr>
        </p15:guide>
        <p15:guide id="2" orient="horz" pos="407">
          <p15:clr>
            <a:srgbClr val="F26B43"/>
          </p15:clr>
        </p15:guide>
        <p15:guide id="3" orient="horz" pos="3034">
          <p15:clr>
            <a:srgbClr val="F26B43"/>
          </p15:clr>
        </p15:guide>
        <p15:guide id="4" pos="400">
          <p15:clr>
            <a:srgbClr val="F26B43"/>
          </p15:clr>
        </p15:guide>
        <p15:guide id="5" pos="55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hyperlink" Target="https://www.flickr.com/photos/abc_bakers/albums/with/72157667048648802" TargetMode="External"/><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EA650-4C23-4205-959D-1A1E5BD961C7}"/>
              </a:ext>
            </a:extLst>
          </p:cNvPr>
          <p:cNvSpPr>
            <a:spLocks noGrp="1"/>
          </p:cNvSpPr>
          <p:nvPr>
            <p:ph type="ctrTitle"/>
          </p:nvPr>
        </p:nvSpPr>
        <p:spPr>
          <a:xfrm>
            <a:off x="-1" y="818214"/>
            <a:ext cx="12478870" cy="932688"/>
          </a:xfrm>
        </p:spPr>
        <p:txBody>
          <a:bodyPr>
            <a:noAutofit/>
          </a:bodyPr>
          <a:lstStyle/>
          <a:p>
            <a:r>
              <a:rPr lang="en-US" sz="4800" b="1">
                <a:solidFill>
                  <a:schemeClr val="bg1"/>
                </a:solidFill>
                <a:latin typeface="Palatino Linotype" panose="02040502050505030304" pitchFamily="18" charset="0"/>
              </a:rPr>
              <a:t>The 2024 Girl Scout</a:t>
            </a:r>
            <a:br>
              <a:rPr lang="en-US" sz="4800" b="1">
                <a:solidFill>
                  <a:schemeClr val="bg1"/>
                </a:solidFill>
                <a:latin typeface="Palatino Linotype" panose="02040502050505030304" pitchFamily="18" charset="0"/>
              </a:rPr>
            </a:br>
            <a:r>
              <a:rPr lang="en-US" sz="4800" b="1">
                <a:solidFill>
                  <a:schemeClr val="bg1"/>
                </a:solidFill>
                <a:latin typeface="Palatino Linotype" panose="02040502050505030304" pitchFamily="18" charset="0"/>
              </a:rPr>
              <a:t>Cookie Program</a:t>
            </a:r>
          </a:p>
        </p:txBody>
      </p:sp>
      <p:pic>
        <p:nvPicPr>
          <p:cNvPr id="5" name="Picture 4">
            <a:extLst>
              <a:ext uri="{FF2B5EF4-FFF2-40B4-BE49-F238E27FC236}">
                <a16:creationId xmlns:a16="http://schemas.microsoft.com/office/drawing/2014/main" id="{EE8FA9CD-C380-C73C-E967-97A6B47E790A}"/>
              </a:ext>
            </a:extLst>
          </p:cNvPr>
          <p:cNvPicPr>
            <a:picLocks noChangeAspect="1"/>
          </p:cNvPicPr>
          <p:nvPr/>
        </p:nvPicPr>
        <p:blipFill rotWithShape="1">
          <a:blip r:embed="rId3">
            <a:extLst>
              <a:ext uri="{28A0092B-C50C-407E-A947-70E740481C1C}">
                <a14:useLocalDpi xmlns:a14="http://schemas.microsoft.com/office/drawing/2010/main" val="0"/>
              </a:ext>
            </a:extLst>
          </a:blip>
          <a:srcRect l="17786" t="39325" r="19172" b="37980"/>
          <a:stretch/>
        </p:blipFill>
        <p:spPr>
          <a:xfrm>
            <a:off x="1899821" y="3329299"/>
            <a:ext cx="8211845" cy="2956263"/>
          </a:xfrm>
          <a:prstGeom prst="rect">
            <a:avLst/>
          </a:prstGeom>
        </p:spPr>
      </p:pic>
      <p:cxnSp>
        <p:nvCxnSpPr>
          <p:cNvPr id="7" name="Straight Connector 6">
            <a:extLst>
              <a:ext uri="{FF2B5EF4-FFF2-40B4-BE49-F238E27FC236}">
                <a16:creationId xmlns:a16="http://schemas.microsoft.com/office/drawing/2014/main" id="{17826FB7-FBA5-3F96-FF4B-CB84496F07B8}"/>
              </a:ext>
            </a:extLst>
          </p:cNvPr>
          <p:cNvCxnSpPr/>
          <p:nvPr/>
        </p:nvCxnSpPr>
        <p:spPr>
          <a:xfrm>
            <a:off x="0" y="1915064"/>
            <a:ext cx="12192000"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D80FA9A-596B-6BAB-A742-7BD659445AFA}"/>
              </a:ext>
            </a:extLst>
          </p:cNvPr>
          <p:cNvPicPr>
            <a:picLocks noChangeAspect="1"/>
          </p:cNvPicPr>
          <p:nvPr/>
        </p:nvPicPr>
        <p:blipFill>
          <a:blip r:embed="rId4"/>
          <a:stretch>
            <a:fillRect/>
          </a:stretch>
        </p:blipFill>
        <p:spPr>
          <a:xfrm>
            <a:off x="10714615" y="6197552"/>
            <a:ext cx="1273997" cy="482666"/>
          </a:xfrm>
          <a:prstGeom prst="rect">
            <a:avLst/>
          </a:prstGeom>
        </p:spPr>
      </p:pic>
      <p:pic>
        <p:nvPicPr>
          <p:cNvPr id="4" name="Picture 3">
            <a:extLst>
              <a:ext uri="{FF2B5EF4-FFF2-40B4-BE49-F238E27FC236}">
                <a16:creationId xmlns:a16="http://schemas.microsoft.com/office/drawing/2014/main" id="{A756716E-1336-3751-CD89-13643E248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30369"/>
            <a:ext cx="12192001" cy="885952"/>
          </a:xfrm>
          <a:prstGeom prst="rect">
            <a:avLst/>
          </a:prstGeom>
        </p:spPr>
      </p:pic>
    </p:spTree>
    <p:extLst>
      <p:ext uri="{BB962C8B-B14F-4D97-AF65-F5344CB8AC3E}">
        <p14:creationId xmlns:p14="http://schemas.microsoft.com/office/powerpoint/2010/main" val="28447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C4845E-719F-5E27-9B12-051ADA991720}"/>
              </a:ext>
            </a:extLst>
          </p:cNvPr>
          <p:cNvSpPr/>
          <p:nvPr/>
        </p:nvSpPr>
        <p:spPr>
          <a:xfrm>
            <a:off x="-419100" y="-552450"/>
            <a:ext cx="13620750" cy="84963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B1EE06-187B-A92F-5048-BE7B6ECBEA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9100" y="6608892"/>
            <a:ext cx="18370961" cy="1334958"/>
          </a:xfrm>
          <a:prstGeom prst="rect">
            <a:avLst/>
          </a:prstGeom>
        </p:spPr>
      </p:pic>
      <p:sp>
        <p:nvSpPr>
          <p:cNvPr id="14" name="Title 1">
            <a:extLst>
              <a:ext uri="{FF2B5EF4-FFF2-40B4-BE49-F238E27FC236}">
                <a16:creationId xmlns:a16="http://schemas.microsoft.com/office/drawing/2014/main" id="{1E8A7A7D-2497-845E-F9F7-3F206C721753}"/>
              </a:ext>
            </a:extLst>
          </p:cNvPr>
          <p:cNvSpPr txBox="1">
            <a:spLocks/>
          </p:cNvSpPr>
          <p:nvPr/>
        </p:nvSpPr>
        <p:spPr>
          <a:xfrm>
            <a:off x="0" y="0"/>
            <a:ext cx="4410635" cy="1197864"/>
          </a:xfrm>
          <a:prstGeom prst="rect">
            <a:avLst/>
          </a:prstGeom>
        </p:spPr>
        <p:txBody>
          <a:bodyPr vert="horz" lIns="91440" tIns="45720" rIns="91440" bIns="45720" rtlCol="0" anchor="ctr">
            <a:normAutofit/>
          </a:bodyPr>
          <a:lstStyle>
            <a:lvl1pPr>
              <a:lnSpc>
                <a:spcPct val="90000"/>
              </a:lnSpc>
              <a:spcBef>
                <a:spcPct val="0"/>
              </a:spcBef>
              <a:buNone/>
              <a:defRPr sz="4000">
                <a:solidFill>
                  <a:schemeClr val="bg1"/>
                </a:solidFill>
                <a:latin typeface="Trefoil Sans Medium" panose="000006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Palatino Linotype" panose="02040502050505030304" pitchFamily="18" charset="0"/>
              </a:rPr>
              <a:t>Instant Rewards</a:t>
            </a:r>
          </a:p>
        </p:txBody>
      </p:sp>
      <p:pic>
        <p:nvPicPr>
          <p:cNvPr id="5" name="Picture 4" descr="A key chain with a keychain in the shape of a fruit&#10;&#10;Description automatically generated">
            <a:extLst>
              <a:ext uri="{FF2B5EF4-FFF2-40B4-BE49-F238E27FC236}">
                <a16:creationId xmlns:a16="http://schemas.microsoft.com/office/drawing/2014/main" id="{A3DFF93D-7F18-9126-8DDE-CC546030CA60}"/>
              </a:ext>
            </a:extLst>
          </p:cNvPr>
          <p:cNvPicPr>
            <a:picLocks noChangeAspect="1"/>
          </p:cNvPicPr>
          <p:nvPr/>
        </p:nvPicPr>
        <p:blipFill>
          <a:blip r:embed="rId4"/>
          <a:stretch>
            <a:fillRect/>
          </a:stretch>
        </p:blipFill>
        <p:spPr>
          <a:xfrm>
            <a:off x="-43703" y="2265121"/>
            <a:ext cx="12630277" cy="2463156"/>
          </a:xfrm>
          <a:prstGeom prst="rect">
            <a:avLst/>
          </a:prstGeom>
        </p:spPr>
      </p:pic>
    </p:spTree>
    <p:extLst>
      <p:ext uri="{BB962C8B-B14F-4D97-AF65-F5344CB8AC3E}">
        <p14:creationId xmlns:p14="http://schemas.microsoft.com/office/powerpoint/2010/main" val="2707070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B49755-6FB0-1D5B-AB85-6A633F9D309C}"/>
              </a:ext>
            </a:extLst>
          </p:cNvPr>
          <p:cNvSpPr/>
          <p:nvPr/>
        </p:nvSpPr>
        <p:spPr>
          <a:xfrm>
            <a:off x="-714376" y="-819150"/>
            <a:ext cx="13620750" cy="84963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CB4C82C-66BA-42D5-A118-8948A13C4AD0}"/>
              </a:ext>
            </a:extLst>
          </p:cNvPr>
          <p:cNvSpPr txBox="1">
            <a:spLocks/>
          </p:cNvSpPr>
          <p:nvPr/>
        </p:nvSpPr>
        <p:spPr>
          <a:xfrm>
            <a:off x="0" y="-32658"/>
            <a:ext cx="3886200" cy="1325563"/>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sz="4000">
                <a:solidFill>
                  <a:prstClr val="white"/>
                </a:solidFill>
                <a:latin typeface="Trefoil Sans Medium" panose="020B0000000000000000" pitchFamily="34" charset="0"/>
                <a:ea typeface="+mj-ea"/>
                <a:cs typeface="+mj-cs"/>
              </a:defRPr>
            </a:lvl1pPr>
          </a:lstStyle>
          <a:p>
            <a:r>
              <a:rPr lang="en-US">
                <a:solidFill>
                  <a:schemeClr val="tx1"/>
                </a:solidFill>
                <a:latin typeface="Palatino Linotype" panose="02040502050505030304" pitchFamily="18" charset="0"/>
              </a:rPr>
              <a:t>Cookie Dough</a:t>
            </a:r>
          </a:p>
        </p:txBody>
      </p:sp>
      <p:sp>
        <p:nvSpPr>
          <p:cNvPr id="4" name="Content Placeholder 2">
            <a:extLst>
              <a:ext uri="{FF2B5EF4-FFF2-40B4-BE49-F238E27FC236}">
                <a16:creationId xmlns:a16="http://schemas.microsoft.com/office/drawing/2014/main" id="{27496EB1-F783-4F47-A183-0DB93764DDA8}"/>
              </a:ext>
            </a:extLst>
          </p:cNvPr>
          <p:cNvSpPr txBox="1">
            <a:spLocks/>
          </p:cNvSpPr>
          <p:nvPr/>
        </p:nvSpPr>
        <p:spPr>
          <a:xfrm>
            <a:off x="925939" y="2277716"/>
            <a:ext cx="452626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Palatino Linotype"/>
              </a:rPr>
              <a:t>Credits you can use like money!</a:t>
            </a:r>
          </a:p>
          <a:p>
            <a:r>
              <a:rPr lang="en-US">
                <a:latin typeface="Palatino Linotype"/>
              </a:rPr>
              <a:t>Go to events, camp or shop in the Girl Scout store (in person or online!)</a:t>
            </a:r>
          </a:p>
          <a:p>
            <a:r>
              <a:rPr lang="en-US">
                <a:latin typeface="Palatino Linotype" panose="02040502050505030304" pitchFamily="18" charset="0"/>
              </a:rPr>
              <a:t>Choose more “dough” instead of items!</a:t>
            </a:r>
          </a:p>
        </p:txBody>
      </p:sp>
      <p:pic>
        <p:nvPicPr>
          <p:cNvPr id="6" name="Picture 5">
            <a:extLst>
              <a:ext uri="{FF2B5EF4-FFF2-40B4-BE49-F238E27FC236}">
                <a16:creationId xmlns:a16="http://schemas.microsoft.com/office/drawing/2014/main" id="{235F2267-FBFB-4731-8A40-34D7810CF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19173">
            <a:off x="6303331" y="799359"/>
            <a:ext cx="3125725" cy="1836336"/>
          </a:xfrm>
          <a:prstGeom prst="rect">
            <a:avLst/>
          </a:prstGeom>
        </p:spPr>
      </p:pic>
      <p:pic>
        <p:nvPicPr>
          <p:cNvPr id="8" name="Picture 7">
            <a:extLst>
              <a:ext uri="{FF2B5EF4-FFF2-40B4-BE49-F238E27FC236}">
                <a16:creationId xmlns:a16="http://schemas.microsoft.com/office/drawing/2014/main" id="{FB031141-3C48-40C6-AAD2-97240509D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8426">
            <a:off x="7708445" y="3391112"/>
            <a:ext cx="3332987" cy="1958101"/>
          </a:xfrm>
          <a:prstGeom prst="rect">
            <a:avLst/>
          </a:prstGeom>
        </p:spPr>
      </p:pic>
    </p:spTree>
    <p:extLst>
      <p:ext uri="{BB962C8B-B14F-4D97-AF65-F5344CB8AC3E}">
        <p14:creationId xmlns:p14="http://schemas.microsoft.com/office/powerpoint/2010/main" val="185563522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B4C82C-66BA-42D5-A118-8948A13C4AD0}"/>
              </a:ext>
            </a:extLst>
          </p:cNvPr>
          <p:cNvSpPr txBox="1">
            <a:spLocks/>
          </p:cNvSpPr>
          <p:nvPr/>
        </p:nvSpPr>
        <p:spPr>
          <a:xfrm>
            <a:off x="0" y="-15397"/>
            <a:ext cx="10036725" cy="1325563"/>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sz="4000">
                <a:latin typeface="Trefoil Sans Medium" panose="020B0000000000000000" pitchFamily="34" charset="0"/>
                <a:ea typeface="+mj-ea"/>
                <a:cs typeface="+mj-cs"/>
              </a:defRPr>
            </a:lvl1pPr>
          </a:lstStyle>
          <a:p>
            <a:r>
              <a:rPr lang="en-US">
                <a:solidFill>
                  <a:schemeClr val="bg1">
                    <a:lumMod val="95000"/>
                  </a:schemeClr>
                </a:solidFill>
                <a:latin typeface="Palatino Linotype" panose="02040502050505030304" pitchFamily="18" charset="0"/>
              </a:rPr>
              <a:t>Our Troop’s Goals</a:t>
            </a:r>
          </a:p>
        </p:txBody>
      </p:sp>
      <p:sp>
        <p:nvSpPr>
          <p:cNvPr id="15" name="TextBox 14">
            <a:extLst>
              <a:ext uri="{FF2B5EF4-FFF2-40B4-BE49-F238E27FC236}">
                <a16:creationId xmlns:a16="http://schemas.microsoft.com/office/drawing/2014/main" id="{F0880C00-DF55-4152-AC66-D8CB8EAD3E0A}"/>
              </a:ext>
            </a:extLst>
          </p:cNvPr>
          <p:cNvSpPr txBox="1"/>
          <p:nvPr/>
        </p:nvSpPr>
        <p:spPr>
          <a:xfrm>
            <a:off x="3629596" y="2180558"/>
            <a:ext cx="5428343" cy="707886"/>
          </a:xfrm>
          <a:prstGeom prst="rect">
            <a:avLst/>
          </a:prstGeom>
          <a:noFill/>
        </p:spPr>
        <p:txBody>
          <a:bodyPr wrap="square" lIns="91440" tIns="45720" rIns="91440" bIns="45720" rtlCol="0" anchor="t">
            <a:spAutoFit/>
          </a:bodyPr>
          <a:lstStyle/>
          <a:p>
            <a:r>
              <a:rPr lang="en-US" sz="4000" dirty="0">
                <a:solidFill>
                  <a:srgbClr val="FF0000"/>
                </a:solidFill>
                <a:latin typeface="Palatino Linotype"/>
              </a:rPr>
              <a:t>Insert your goals here!</a:t>
            </a:r>
          </a:p>
        </p:txBody>
      </p:sp>
      <p:pic>
        <p:nvPicPr>
          <p:cNvPr id="8" name="Picture 7">
            <a:extLst>
              <a:ext uri="{FF2B5EF4-FFF2-40B4-BE49-F238E27FC236}">
                <a16:creationId xmlns:a16="http://schemas.microsoft.com/office/drawing/2014/main" id="{64796857-075B-71DC-55B2-F5CE6C57D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1901"/>
            <a:ext cx="12192000" cy="766099"/>
          </a:xfrm>
          <a:prstGeom prst="rect">
            <a:avLst/>
          </a:prstGeom>
        </p:spPr>
      </p:pic>
    </p:spTree>
    <p:extLst>
      <p:ext uri="{BB962C8B-B14F-4D97-AF65-F5344CB8AC3E}">
        <p14:creationId xmlns:p14="http://schemas.microsoft.com/office/powerpoint/2010/main" val="859789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E7C7E5-AEB2-44E4-8B0A-5474B20DB22F}"/>
              </a:ext>
            </a:extLst>
          </p:cNvPr>
          <p:cNvSpPr>
            <a:spLocks noGrp="1"/>
          </p:cNvSpPr>
          <p:nvPr>
            <p:ph type="title"/>
          </p:nvPr>
        </p:nvSpPr>
        <p:spPr>
          <a:xfrm>
            <a:off x="0" y="-39218"/>
            <a:ext cx="6881026" cy="1322887"/>
          </a:xfrm>
        </p:spPr>
        <p:txBody>
          <a:bodyPr vert="horz" lIns="91440" tIns="45720" rIns="91440" bIns="45720" rtlCol="0">
            <a:normAutofit/>
          </a:bodyPr>
          <a:lstStyle/>
          <a:p>
            <a:r>
              <a:rPr lang="en-US" sz="4000">
                <a:solidFill>
                  <a:schemeClr val="bg1"/>
                </a:solidFill>
                <a:latin typeface="Palatino Linotype" panose="02040502050505030304" pitchFamily="18" charset="0"/>
              </a:rPr>
              <a:t>Troop Proceeds </a:t>
            </a:r>
          </a:p>
        </p:txBody>
      </p:sp>
      <p:sp>
        <p:nvSpPr>
          <p:cNvPr id="6" name="Content Placeholder 2">
            <a:extLst>
              <a:ext uri="{FF2B5EF4-FFF2-40B4-BE49-F238E27FC236}">
                <a16:creationId xmlns:a16="http://schemas.microsoft.com/office/drawing/2014/main" id="{13990BA9-9DA9-4D5C-9B41-C62BD0845F91}"/>
              </a:ext>
            </a:extLst>
          </p:cNvPr>
          <p:cNvSpPr>
            <a:spLocks noGrp="1"/>
          </p:cNvSpPr>
          <p:nvPr>
            <p:ph idx="1"/>
          </p:nvPr>
        </p:nvSpPr>
        <p:spPr>
          <a:xfrm>
            <a:off x="728245" y="1742280"/>
            <a:ext cx="5590718" cy="4410870"/>
          </a:xfrm>
        </p:spPr>
        <p:txBody>
          <a:bodyPr vert="horz" lIns="91440" tIns="45720" rIns="91440" bIns="45720" rtlCol="0" anchor="t">
            <a:normAutofit/>
          </a:bodyPr>
          <a:lstStyle/>
          <a:p>
            <a:pPr>
              <a:buClr>
                <a:schemeClr val="bg1"/>
              </a:buClr>
            </a:pPr>
            <a:r>
              <a:rPr lang="en-US" sz="2000">
                <a:solidFill>
                  <a:schemeClr val="bg1"/>
                </a:solidFill>
                <a:latin typeface="Palatino Linotype" panose="02040502050505030304" pitchFamily="18" charset="0"/>
              </a:rPr>
              <a:t>Troop Proceeds start at $0.85 per package</a:t>
            </a:r>
          </a:p>
          <a:p>
            <a:pPr lvl="1">
              <a:buClr>
                <a:schemeClr val="bg1"/>
              </a:buClr>
            </a:pPr>
            <a:r>
              <a:rPr lang="en-US" sz="2000">
                <a:solidFill>
                  <a:schemeClr val="bg1"/>
                </a:solidFill>
                <a:latin typeface="Palatino Linotype" panose="02040502050505030304" pitchFamily="18" charset="0"/>
              </a:rPr>
              <a:t>The more we sell, the more we earn!</a:t>
            </a:r>
          </a:p>
          <a:p>
            <a:pPr lvl="1">
              <a:buClr>
                <a:schemeClr val="bg1"/>
              </a:buClr>
            </a:pPr>
            <a:endParaRPr lang="en-US" sz="2000">
              <a:solidFill>
                <a:schemeClr val="bg1"/>
              </a:solidFill>
              <a:latin typeface="Palatino Linotype" panose="02040502050505030304" pitchFamily="18" charset="0"/>
            </a:endParaRPr>
          </a:p>
          <a:p>
            <a:pPr>
              <a:buClr>
                <a:schemeClr val="bg1"/>
              </a:buClr>
            </a:pPr>
            <a:r>
              <a:rPr lang="en-US" sz="2000" b="1">
                <a:solidFill>
                  <a:schemeClr val="bg1"/>
                </a:solidFill>
                <a:latin typeface="Palatino Linotype"/>
              </a:rPr>
              <a:t>New Troops: </a:t>
            </a:r>
            <a:r>
              <a:rPr lang="en-US" sz="2000">
                <a:solidFill>
                  <a:schemeClr val="bg1"/>
                </a:solidFill>
                <a:latin typeface="Palatino Linotype"/>
              </a:rPr>
              <a:t>$0.85 and up to $0.92</a:t>
            </a:r>
          </a:p>
          <a:p>
            <a:pPr>
              <a:buClr>
                <a:schemeClr val="bg1"/>
              </a:buClr>
            </a:pPr>
            <a:endParaRPr lang="en-US" sz="2000" b="1">
              <a:solidFill>
                <a:schemeClr val="bg1"/>
              </a:solidFill>
              <a:latin typeface="Palatino Linotype" panose="02040502050505030304" pitchFamily="18" charset="0"/>
            </a:endParaRPr>
          </a:p>
          <a:p>
            <a:pPr>
              <a:buClr>
                <a:schemeClr val="bg1"/>
              </a:buClr>
            </a:pPr>
            <a:r>
              <a:rPr lang="en-US" sz="2000" b="1">
                <a:solidFill>
                  <a:schemeClr val="bg1"/>
                </a:solidFill>
                <a:latin typeface="Palatino Linotype"/>
              </a:rPr>
              <a:t>Returning Troops: </a:t>
            </a:r>
            <a:r>
              <a:rPr lang="en-US" sz="2000">
                <a:solidFill>
                  <a:schemeClr val="bg1"/>
                </a:solidFill>
                <a:latin typeface="Palatino Linotype"/>
              </a:rPr>
              <a:t>$0.85 and up to $0.95</a:t>
            </a:r>
          </a:p>
          <a:p>
            <a:pPr>
              <a:buClr>
                <a:schemeClr val="bg1"/>
              </a:buClr>
            </a:pPr>
            <a:endParaRPr lang="en-US" sz="2000" b="1">
              <a:solidFill>
                <a:schemeClr val="bg1"/>
              </a:solidFill>
              <a:latin typeface="Palatino Linotype" panose="02040502050505030304" pitchFamily="18" charset="0"/>
            </a:endParaRPr>
          </a:p>
          <a:p>
            <a:pPr>
              <a:buClr>
                <a:schemeClr val="bg1"/>
              </a:buClr>
            </a:pPr>
            <a:r>
              <a:rPr lang="en-US" sz="2000" b="1">
                <a:solidFill>
                  <a:schemeClr val="bg1"/>
                </a:solidFill>
                <a:latin typeface="Palatino Linotype" panose="02040502050505030304" pitchFamily="18" charset="0"/>
              </a:rPr>
              <a:t>Cadette, Senior, Ambassador, </a:t>
            </a:r>
            <a:br>
              <a:rPr lang="en-US" sz="2000" b="1">
                <a:solidFill>
                  <a:schemeClr val="bg1"/>
                </a:solidFill>
                <a:latin typeface="Palatino Linotype" panose="02040502050505030304" pitchFamily="18" charset="0"/>
              </a:rPr>
            </a:br>
            <a:r>
              <a:rPr lang="en-US" sz="2000" b="1">
                <a:solidFill>
                  <a:schemeClr val="bg1"/>
                </a:solidFill>
                <a:latin typeface="Palatino Linotype" panose="02040502050505030304" pitchFamily="18" charset="0"/>
              </a:rPr>
              <a:t>and Multi-level Troops who opt-off of rewards can earn $0.12 more per package.</a:t>
            </a:r>
            <a:endParaRPr lang="en-US" sz="2000">
              <a:solidFill>
                <a:schemeClr val="bg1"/>
              </a:solidFill>
              <a:latin typeface="Palatino Linotype" panose="02040502050505030304" pitchFamily="18" charset="0"/>
            </a:endParaRPr>
          </a:p>
          <a:p>
            <a:pPr>
              <a:buClr>
                <a:schemeClr val="bg1"/>
              </a:buClr>
            </a:pPr>
            <a:endParaRPr lang="en-US" sz="2000">
              <a:solidFill>
                <a:schemeClr val="bg1"/>
              </a:solidFill>
              <a:latin typeface="Palatino Linotype" panose="02040502050505030304" pitchFamily="18" charset="0"/>
            </a:endParaRPr>
          </a:p>
          <a:p>
            <a:pPr>
              <a:buClr>
                <a:schemeClr val="bg1"/>
              </a:buClr>
            </a:pPr>
            <a:endParaRPr lang="en-US" sz="2000">
              <a:solidFill>
                <a:schemeClr val="bg1"/>
              </a:solidFill>
              <a:latin typeface="Palatino Linotype" panose="02040502050505030304" pitchFamily="18" charset="0"/>
            </a:endParaRPr>
          </a:p>
          <a:p>
            <a:pPr>
              <a:buClr>
                <a:srgbClr val="F12BCA"/>
              </a:buClr>
            </a:pPr>
            <a:endParaRPr lang="en-US" sz="2000">
              <a:solidFill>
                <a:schemeClr val="bg1"/>
              </a:solidFill>
              <a:latin typeface="Palatino Linotype" panose="02040502050505030304" pitchFamily="18" charset="0"/>
            </a:endParaRPr>
          </a:p>
        </p:txBody>
      </p:sp>
      <p:pic>
        <p:nvPicPr>
          <p:cNvPr id="4" name="Picture 3">
            <a:extLst>
              <a:ext uri="{FF2B5EF4-FFF2-40B4-BE49-F238E27FC236}">
                <a16:creationId xmlns:a16="http://schemas.microsoft.com/office/drawing/2014/main" id="{A7B2030A-85B2-CF3D-E7AC-84C9DBE4C5A9}"/>
              </a:ext>
            </a:extLst>
          </p:cNvPr>
          <p:cNvPicPr>
            <a:picLocks noChangeAspect="1"/>
          </p:cNvPicPr>
          <p:nvPr/>
        </p:nvPicPr>
        <p:blipFill rotWithShape="1">
          <a:blip r:embed="rId4">
            <a:extLst>
              <a:ext uri="{28A0092B-C50C-407E-A947-70E740481C1C}">
                <a14:useLocalDpi xmlns:a14="http://schemas.microsoft.com/office/drawing/2010/main" val="0"/>
              </a:ext>
            </a:extLst>
          </a:blip>
          <a:srcRect l="18447" t="28533" r="16021" b="25653"/>
          <a:stretch/>
        </p:blipFill>
        <p:spPr>
          <a:xfrm>
            <a:off x="6096000" y="1474706"/>
            <a:ext cx="5590717" cy="3908585"/>
          </a:xfrm>
          <a:prstGeom prst="rect">
            <a:avLst/>
          </a:prstGeom>
          <a:ln w="22225">
            <a:solidFill>
              <a:schemeClr val="tx1"/>
            </a:solidFill>
          </a:ln>
        </p:spPr>
      </p:pic>
    </p:spTree>
    <p:extLst>
      <p:ext uri="{BB962C8B-B14F-4D97-AF65-F5344CB8AC3E}">
        <p14:creationId xmlns:p14="http://schemas.microsoft.com/office/powerpoint/2010/main" val="3846015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B4C82C-66BA-42D5-A118-8948A13C4AD0}"/>
              </a:ext>
            </a:extLst>
          </p:cNvPr>
          <p:cNvSpPr txBox="1">
            <a:spLocks/>
          </p:cNvSpPr>
          <p:nvPr/>
        </p:nvSpPr>
        <p:spPr>
          <a:xfrm>
            <a:off x="-1" y="6916"/>
            <a:ext cx="5453743" cy="1325563"/>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sz="4000">
                <a:solidFill>
                  <a:prstClr val="white"/>
                </a:solidFill>
                <a:latin typeface="Trefoil Sans Medium" panose="020B0000000000000000" pitchFamily="34" charset="0"/>
                <a:ea typeface="+mj-ea"/>
                <a:cs typeface="+mj-cs"/>
              </a:defRPr>
            </a:lvl1pPr>
          </a:lstStyle>
          <a:p>
            <a:r>
              <a:rPr lang="en-US">
                <a:solidFill>
                  <a:schemeClr val="bg1">
                    <a:lumMod val="95000"/>
                  </a:schemeClr>
                </a:solidFill>
                <a:latin typeface="Palatino Linotype" panose="02040502050505030304" pitchFamily="18" charset="0"/>
              </a:rPr>
              <a:t>Troop Experiences</a:t>
            </a:r>
          </a:p>
        </p:txBody>
      </p:sp>
      <p:pic>
        <p:nvPicPr>
          <p:cNvPr id="2" name="Picture 1" descr="A group of people in a camp&#10;&#10;Description automatically generated">
            <a:extLst>
              <a:ext uri="{FF2B5EF4-FFF2-40B4-BE49-F238E27FC236}">
                <a16:creationId xmlns:a16="http://schemas.microsoft.com/office/drawing/2014/main" id="{AA9A8773-8D14-EEB9-531D-D613BB700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703" y="1074522"/>
            <a:ext cx="5550303" cy="5048910"/>
          </a:xfrm>
          <a:prstGeom prst="rect">
            <a:avLst/>
          </a:prstGeom>
        </p:spPr>
      </p:pic>
      <p:pic>
        <p:nvPicPr>
          <p:cNvPr id="5" name="Picture 4" descr="A cartoon of a frog and a tent&#10;&#10;Description automatically generated">
            <a:extLst>
              <a:ext uri="{FF2B5EF4-FFF2-40B4-BE49-F238E27FC236}">
                <a16:creationId xmlns:a16="http://schemas.microsoft.com/office/drawing/2014/main" id="{F39D94F8-0331-32B7-5E96-6A6396BC5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877" y="3856934"/>
            <a:ext cx="2393666" cy="2266498"/>
          </a:xfrm>
          <a:prstGeom prst="rect">
            <a:avLst/>
          </a:prstGeom>
        </p:spPr>
      </p:pic>
    </p:spTree>
    <p:extLst>
      <p:ext uri="{BB962C8B-B14F-4D97-AF65-F5344CB8AC3E}">
        <p14:creationId xmlns:p14="http://schemas.microsoft.com/office/powerpoint/2010/main" val="208538073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B2D31-DD5D-43FA-9E23-920CFBEE634F}"/>
              </a:ext>
            </a:extLst>
          </p:cNvPr>
          <p:cNvSpPr txBox="1"/>
          <p:nvPr/>
        </p:nvSpPr>
        <p:spPr>
          <a:xfrm>
            <a:off x="945774" y="5772926"/>
            <a:ext cx="10300447" cy="646331"/>
          </a:xfrm>
          <a:prstGeom prst="rect">
            <a:avLst/>
          </a:prstGeom>
          <a:noFill/>
        </p:spPr>
        <p:txBody>
          <a:bodyPr wrap="square" rtlCol="0">
            <a:spAutoFit/>
          </a:bodyPr>
          <a:lstStyle/>
          <a:p>
            <a:pPr algn="ctr"/>
            <a:r>
              <a:rPr lang="en-US" sz="3600">
                <a:solidFill>
                  <a:schemeClr val="bg1">
                    <a:lumMod val="95000"/>
                  </a:schemeClr>
                </a:solidFill>
                <a:latin typeface="Palatino Linotype" panose="02040502050505030304" pitchFamily="18" charset="0"/>
              </a:rPr>
              <a:t>Online and order-taking starts February 1, 2024!</a:t>
            </a:r>
          </a:p>
        </p:txBody>
      </p:sp>
      <p:pic>
        <p:nvPicPr>
          <p:cNvPr id="4" name="Picture 3">
            <a:extLst>
              <a:ext uri="{FF2B5EF4-FFF2-40B4-BE49-F238E27FC236}">
                <a16:creationId xmlns:a16="http://schemas.microsoft.com/office/drawing/2014/main" id="{219BE1C8-C46C-BE1A-65B0-792E7F005372}"/>
              </a:ext>
            </a:extLst>
          </p:cNvPr>
          <p:cNvPicPr>
            <a:picLocks noChangeAspect="1"/>
          </p:cNvPicPr>
          <p:nvPr/>
        </p:nvPicPr>
        <p:blipFill rotWithShape="1">
          <a:blip r:embed="rId3">
            <a:extLst>
              <a:ext uri="{28A0092B-C50C-407E-A947-70E740481C1C}">
                <a14:useLocalDpi xmlns:a14="http://schemas.microsoft.com/office/drawing/2010/main" val="0"/>
              </a:ext>
            </a:extLst>
          </a:blip>
          <a:srcRect l="17640" t="21118" r="17992" b="24715"/>
          <a:stretch/>
        </p:blipFill>
        <p:spPr>
          <a:xfrm>
            <a:off x="3105150" y="228600"/>
            <a:ext cx="6305550" cy="5306310"/>
          </a:xfrm>
          <a:prstGeom prst="rect">
            <a:avLst/>
          </a:prstGeom>
          <a:ln w="22225">
            <a:solidFill>
              <a:schemeClr val="tx1"/>
            </a:solidFill>
          </a:ln>
        </p:spPr>
      </p:pic>
    </p:spTree>
    <p:extLst>
      <p:ext uri="{BB962C8B-B14F-4D97-AF65-F5344CB8AC3E}">
        <p14:creationId xmlns:p14="http://schemas.microsoft.com/office/powerpoint/2010/main" val="298480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CB4C82C-66BA-42D5-A118-8948A13C4AD0}"/>
              </a:ext>
            </a:extLst>
          </p:cNvPr>
          <p:cNvSpPr txBox="1">
            <a:spLocks/>
          </p:cNvSpPr>
          <p:nvPr/>
        </p:nvSpPr>
        <p:spPr>
          <a:xfrm>
            <a:off x="7531610" y="365125"/>
            <a:ext cx="3822189" cy="1899912"/>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sz="4000">
                <a:latin typeface="Trefoil Sans Medium" panose="020B0000000000000000" pitchFamily="34" charset="0"/>
                <a:ea typeface="+mj-ea"/>
                <a:cs typeface="+mj-cs"/>
              </a:defRPr>
            </a:lvl1pPr>
          </a:lstStyle>
          <a:p>
            <a:r>
              <a:rPr lang="en-US" dirty="0">
                <a:latin typeface="Palatino Linotype"/>
              </a:rPr>
              <a:t>Agenda</a:t>
            </a:r>
          </a:p>
        </p:txBody>
      </p:sp>
      <p:pic>
        <p:nvPicPr>
          <p:cNvPr id="4" name="Picture 3">
            <a:extLst>
              <a:ext uri="{FF2B5EF4-FFF2-40B4-BE49-F238E27FC236}">
                <a16:creationId xmlns:a16="http://schemas.microsoft.com/office/drawing/2014/main" id="{42EF5F5E-6FE8-3866-3D26-BD10DD5122A2}"/>
              </a:ext>
            </a:extLst>
          </p:cNvPr>
          <p:cNvPicPr>
            <a:picLocks noChangeAspect="1"/>
          </p:cNvPicPr>
          <p:nvPr/>
        </p:nvPicPr>
        <p:blipFill rotWithShape="1">
          <a:blip r:embed="rId3">
            <a:extLst>
              <a:ext uri="{28A0092B-C50C-407E-A947-70E740481C1C}">
                <a14:useLocalDpi xmlns:a14="http://schemas.microsoft.com/office/drawing/2010/main" val="0"/>
              </a:ext>
            </a:extLst>
          </a:blip>
          <a:srcRect b="1130"/>
          <a:stretch/>
        </p:blipFill>
        <p:spPr>
          <a:xfrm>
            <a:off x="1" y="10"/>
            <a:ext cx="6936390" cy="6857990"/>
          </a:xfrm>
          <a:prstGeom prst="rect">
            <a:avLst/>
          </a:prstGeom>
        </p:spPr>
      </p:pic>
      <p:sp>
        <p:nvSpPr>
          <p:cNvPr id="6" name="TextBox 5">
            <a:extLst>
              <a:ext uri="{FF2B5EF4-FFF2-40B4-BE49-F238E27FC236}">
                <a16:creationId xmlns:a16="http://schemas.microsoft.com/office/drawing/2014/main" id="{68B66974-AB79-456E-9898-D73A363DF5F0}"/>
              </a:ext>
            </a:extLst>
          </p:cNvPr>
          <p:cNvSpPr txBox="1"/>
          <p:nvPr/>
        </p:nvSpPr>
        <p:spPr>
          <a:xfrm>
            <a:off x="7531610" y="2434201"/>
            <a:ext cx="3822189" cy="374276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latin typeface="Palatino Linotype"/>
              </a:rPr>
              <a:t>5 Skills</a:t>
            </a:r>
          </a:p>
          <a:p>
            <a:pPr indent="-228600">
              <a:lnSpc>
                <a:spcPct val="90000"/>
              </a:lnSpc>
              <a:spcAft>
                <a:spcPts val="600"/>
              </a:spcAft>
              <a:buFont typeface="Arial" panose="020B0604020202020204" pitchFamily="34" charset="0"/>
              <a:buChar char="•"/>
            </a:pPr>
            <a:r>
              <a:rPr lang="en-US" sz="2000" dirty="0">
                <a:latin typeface="Palatino Linotype"/>
              </a:rPr>
              <a:t>Dates &amp; Themes</a:t>
            </a:r>
            <a:endParaRPr lang="en-US" sz="2000">
              <a:latin typeface="Palatino Linotype"/>
              <a:cs typeface="Calibri"/>
            </a:endParaRPr>
          </a:p>
          <a:p>
            <a:pPr indent="-228600">
              <a:lnSpc>
                <a:spcPct val="90000"/>
              </a:lnSpc>
              <a:spcAft>
                <a:spcPts val="600"/>
              </a:spcAft>
              <a:buFont typeface="Arial" panose="020B0604020202020204" pitchFamily="34" charset="0"/>
              <a:buChar char="•"/>
            </a:pPr>
            <a:r>
              <a:rPr lang="en-US" sz="2000" dirty="0">
                <a:latin typeface="Palatino Linotype"/>
              </a:rPr>
              <a:t>Cookies</a:t>
            </a:r>
            <a:endParaRPr lang="en-US" sz="2000">
              <a:latin typeface="Palatino Linotype"/>
              <a:cs typeface="Calibri"/>
            </a:endParaRPr>
          </a:p>
          <a:p>
            <a:pPr indent="-228600">
              <a:lnSpc>
                <a:spcPct val="90000"/>
              </a:lnSpc>
              <a:spcAft>
                <a:spcPts val="600"/>
              </a:spcAft>
              <a:buFont typeface="Arial" panose="020B0604020202020204" pitchFamily="34" charset="0"/>
              <a:buChar char="•"/>
            </a:pPr>
            <a:r>
              <a:rPr lang="en-US" sz="2000" dirty="0">
                <a:latin typeface="Palatino Linotype"/>
              </a:rPr>
              <a:t>How to Sell</a:t>
            </a:r>
            <a:endParaRPr lang="en-US" sz="2000">
              <a:latin typeface="Palatino Linotype"/>
              <a:cs typeface="Calibri"/>
            </a:endParaRPr>
          </a:p>
          <a:p>
            <a:pPr indent="-228600">
              <a:lnSpc>
                <a:spcPct val="90000"/>
              </a:lnSpc>
              <a:spcAft>
                <a:spcPts val="600"/>
              </a:spcAft>
              <a:buFont typeface="Arial" panose="020B0604020202020204" pitchFamily="34" charset="0"/>
              <a:buChar char="•"/>
            </a:pPr>
            <a:r>
              <a:rPr lang="en-US" sz="2000" dirty="0">
                <a:latin typeface="Palatino Linotype"/>
              </a:rPr>
              <a:t>Safety</a:t>
            </a:r>
            <a:endParaRPr lang="en-US" sz="2000">
              <a:latin typeface="Palatino Linotype"/>
              <a:cs typeface="Calibri"/>
            </a:endParaRPr>
          </a:p>
          <a:p>
            <a:pPr indent="-228600">
              <a:lnSpc>
                <a:spcPct val="90000"/>
              </a:lnSpc>
              <a:spcAft>
                <a:spcPts val="600"/>
              </a:spcAft>
              <a:buFont typeface="Arial" panose="020B0604020202020204" pitchFamily="34" charset="0"/>
              <a:buChar char="•"/>
            </a:pPr>
            <a:r>
              <a:rPr lang="en-US" sz="2000" dirty="0">
                <a:latin typeface="Palatino Linotype"/>
              </a:rPr>
              <a:t>What You Earn</a:t>
            </a:r>
            <a:endParaRPr lang="en-US" sz="2000">
              <a:latin typeface="Calibri" panose="020F0502020204030204"/>
              <a:cs typeface="Calibri"/>
            </a:endParaRPr>
          </a:p>
        </p:txBody>
      </p:sp>
    </p:spTree>
    <p:extLst>
      <p:ext uri="{BB962C8B-B14F-4D97-AF65-F5344CB8AC3E}">
        <p14:creationId xmlns:p14="http://schemas.microsoft.com/office/powerpoint/2010/main" val="72679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05568-2D03-CDBA-C952-762232F6B2F5}"/>
              </a:ext>
            </a:extLst>
          </p:cNvPr>
          <p:cNvSpPr/>
          <p:nvPr/>
        </p:nvSpPr>
        <p:spPr>
          <a:xfrm>
            <a:off x="835510" y="1047375"/>
            <a:ext cx="10520979" cy="509286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CB4C82C-66BA-42D5-A118-8948A13C4AD0}"/>
              </a:ext>
            </a:extLst>
          </p:cNvPr>
          <p:cNvSpPr txBox="1">
            <a:spLocks/>
          </p:cNvSpPr>
          <p:nvPr/>
        </p:nvSpPr>
        <p:spPr>
          <a:xfrm>
            <a:off x="0" y="-134834"/>
            <a:ext cx="10036725" cy="1325563"/>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sz="4000">
                <a:latin typeface="Trefoil Sans Medium" panose="020B0000000000000000" pitchFamily="34" charset="0"/>
                <a:ea typeface="+mj-ea"/>
                <a:cs typeface="+mj-cs"/>
              </a:defRPr>
            </a:lvl1pPr>
          </a:lstStyle>
          <a:p>
            <a:r>
              <a:rPr lang="en-US">
                <a:solidFill>
                  <a:schemeClr val="bg1"/>
                </a:solidFill>
                <a:latin typeface="Palatino Linotype" panose="02040502050505030304" pitchFamily="18" charset="0"/>
              </a:rPr>
              <a:t>Five Skills</a:t>
            </a:r>
          </a:p>
        </p:txBody>
      </p:sp>
      <p:sp>
        <p:nvSpPr>
          <p:cNvPr id="4" name="Content Placeholder 3">
            <a:extLst>
              <a:ext uri="{FF2B5EF4-FFF2-40B4-BE49-F238E27FC236}">
                <a16:creationId xmlns:a16="http://schemas.microsoft.com/office/drawing/2014/main" id="{28EDE84F-6F9A-46C4-8C4F-DAA7E0B2EDEC}"/>
              </a:ext>
            </a:extLst>
          </p:cNvPr>
          <p:cNvSpPr txBox="1">
            <a:spLocks/>
          </p:cNvSpPr>
          <p:nvPr/>
        </p:nvSpPr>
        <p:spPr>
          <a:xfrm>
            <a:off x="2165893" y="1324928"/>
            <a:ext cx="9675312" cy="48153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tx2">
                    <a:lumMod val="50000"/>
                  </a:schemeClr>
                </a:solidFill>
                <a:latin typeface="Palatino Linotype" panose="02040502050505030304" pitchFamily="18" charset="0"/>
              </a:rPr>
              <a:t>Goal Setting </a:t>
            </a:r>
            <a:r>
              <a:rPr lang="en-US">
                <a:solidFill>
                  <a:schemeClr val="tx2">
                    <a:lumMod val="50000"/>
                  </a:schemeClr>
                </a:solidFill>
                <a:latin typeface="Palatino Linotype" panose="02040502050505030304" pitchFamily="18" charset="0"/>
              </a:rPr>
              <a:t>– </a:t>
            </a:r>
            <a:r>
              <a:rPr lang="en-US" i="1">
                <a:solidFill>
                  <a:schemeClr val="tx2">
                    <a:lumMod val="50000"/>
                  </a:schemeClr>
                </a:solidFill>
                <a:latin typeface="Palatino Linotype" panose="02040502050505030304" pitchFamily="18" charset="0"/>
              </a:rPr>
              <a:t>“I know I can do it!”</a:t>
            </a:r>
          </a:p>
          <a:p>
            <a:pPr marL="0" indent="0">
              <a:buFont typeface="Arial" panose="020B0604020202020204" pitchFamily="34" charset="0"/>
              <a:buNone/>
            </a:pPr>
            <a:endParaRPr lang="en-US" i="1">
              <a:solidFill>
                <a:schemeClr val="tx2">
                  <a:lumMod val="50000"/>
                </a:schemeClr>
              </a:solidFill>
              <a:latin typeface="Palatino Linotype" panose="02040502050505030304" pitchFamily="18" charset="0"/>
            </a:endParaRPr>
          </a:p>
          <a:p>
            <a:pPr marL="0" indent="0">
              <a:buFont typeface="Arial" panose="020B0604020202020204" pitchFamily="34" charset="0"/>
              <a:buNone/>
            </a:pPr>
            <a:r>
              <a:rPr lang="en-US" b="1">
                <a:solidFill>
                  <a:schemeClr val="tx2">
                    <a:lumMod val="50000"/>
                  </a:schemeClr>
                </a:solidFill>
                <a:latin typeface="Palatino Linotype" panose="02040502050505030304" pitchFamily="18" charset="0"/>
              </a:rPr>
              <a:t>Decision Making </a:t>
            </a:r>
            <a:r>
              <a:rPr lang="en-US">
                <a:solidFill>
                  <a:schemeClr val="tx2">
                    <a:lumMod val="50000"/>
                  </a:schemeClr>
                </a:solidFill>
                <a:latin typeface="Palatino Linotype" panose="02040502050505030304" pitchFamily="18" charset="0"/>
              </a:rPr>
              <a:t>– </a:t>
            </a:r>
            <a:r>
              <a:rPr lang="en-US" i="1">
                <a:solidFill>
                  <a:schemeClr val="tx2">
                    <a:lumMod val="50000"/>
                  </a:schemeClr>
                </a:solidFill>
                <a:latin typeface="Palatino Linotype" panose="02040502050505030304" pitchFamily="18" charset="0"/>
              </a:rPr>
              <a:t>“How are we going to reach our goals?”</a:t>
            </a:r>
          </a:p>
          <a:p>
            <a:pPr marL="0" indent="0">
              <a:buFont typeface="Arial" panose="020B0604020202020204" pitchFamily="34" charset="0"/>
              <a:buNone/>
            </a:pPr>
            <a:endParaRPr lang="en-US" i="1">
              <a:solidFill>
                <a:schemeClr val="tx2">
                  <a:lumMod val="50000"/>
                </a:schemeClr>
              </a:solidFill>
              <a:latin typeface="Palatino Linotype" panose="02040502050505030304" pitchFamily="18" charset="0"/>
            </a:endParaRPr>
          </a:p>
          <a:p>
            <a:pPr marL="0" indent="0">
              <a:buFont typeface="Arial" panose="020B0604020202020204" pitchFamily="34" charset="0"/>
              <a:buNone/>
            </a:pPr>
            <a:r>
              <a:rPr lang="en-US" b="1">
                <a:solidFill>
                  <a:schemeClr val="tx2">
                    <a:lumMod val="50000"/>
                  </a:schemeClr>
                </a:solidFill>
                <a:latin typeface="Palatino Linotype" panose="02040502050505030304" pitchFamily="18" charset="0"/>
              </a:rPr>
              <a:t>Money Management </a:t>
            </a:r>
            <a:r>
              <a:rPr lang="en-US">
                <a:solidFill>
                  <a:schemeClr val="tx2">
                    <a:lumMod val="50000"/>
                  </a:schemeClr>
                </a:solidFill>
                <a:latin typeface="Palatino Linotype" panose="02040502050505030304" pitchFamily="18" charset="0"/>
              </a:rPr>
              <a:t>– </a:t>
            </a:r>
            <a:r>
              <a:rPr lang="en-US" i="1">
                <a:solidFill>
                  <a:schemeClr val="tx2">
                    <a:lumMod val="50000"/>
                  </a:schemeClr>
                </a:solidFill>
                <a:latin typeface="Palatino Linotype" panose="02040502050505030304" pitchFamily="18" charset="0"/>
              </a:rPr>
              <a:t>“Putting earnings to good use”</a:t>
            </a:r>
          </a:p>
          <a:p>
            <a:pPr marL="0" indent="0">
              <a:buFont typeface="Arial" panose="020B0604020202020204" pitchFamily="34" charset="0"/>
              <a:buNone/>
            </a:pPr>
            <a:endParaRPr lang="en-US" i="1">
              <a:solidFill>
                <a:schemeClr val="tx2">
                  <a:lumMod val="50000"/>
                </a:schemeClr>
              </a:solidFill>
              <a:latin typeface="Palatino Linotype" panose="02040502050505030304" pitchFamily="18" charset="0"/>
            </a:endParaRPr>
          </a:p>
          <a:p>
            <a:pPr marL="0" indent="0">
              <a:buFont typeface="Arial" panose="020B0604020202020204" pitchFamily="34" charset="0"/>
              <a:buNone/>
            </a:pPr>
            <a:r>
              <a:rPr lang="en-US" b="1">
                <a:solidFill>
                  <a:schemeClr val="tx2">
                    <a:lumMod val="50000"/>
                  </a:schemeClr>
                </a:solidFill>
                <a:latin typeface="Palatino Linotype" panose="02040502050505030304" pitchFamily="18" charset="0"/>
              </a:rPr>
              <a:t>People Skills </a:t>
            </a:r>
            <a:r>
              <a:rPr lang="en-US">
                <a:solidFill>
                  <a:schemeClr val="tx2">
                    <a:lumMod val="50000"/>
                  </a:schemeClr>
                </a:solidFill>
                <a:latin typeface="Palatino Linotype" panose="02040502050505030304" pitchFamily="18" charset="0"/>
              </a:rPr>
              <a:t>– </a:t>
            </a:r>
            <a:r>
              <a:rPr lang="en-US" i="1">
                <a:solidFill>
                  <a:schemeClr val="tx2">
                    <a:lumMod val="50000"/>
                  </a:schemeClr>
                </a:solidFill>
                <a:latin typeface="Palatino Linotype" panose="02040502050505030304" pitchFamily="18" charset="0"/>
              </a:rPr>
              <a:t>“How to take no for an answer”</a:t>
            </a:r>
          </a:p>
          <a:p>
            <a:pPr marL="0" indent="0">
              <a:buFont typeface="Arial" panose="020B0604020202020204" pitchFamily="34" charset="0"/>
              <a:buNone/>
            </a:pPr>
            <a:endParaRPr lang="en-US" i="1">
              <a:solidFill>
                <a:schemeClr val="tx2">
                  <a:lumMod val="50000"/>
                </a:schemeClr>
              </a:solidFill>
              <a:latin typeface="Palatino Linotype" panose="02040502050505030304" pitchFamily="18" charset="0"/>
            </a:endParaRPr>
          </a:p>
          <a:p>
            <a:pPr marL="0" indent="0">
              <a:buFont typeface="Arial" panose="020B0604020202020204" pitchFamily="34" charset="0"/>
              <a:buNone/>
            </a:pPr>
            <a:r>
              <a:rPr lang="en-US" b="1">
                <a:solidFill>
                  <a:schemeClr val="tx2">
                    <a:lumMod val="50000"/>
                  </a:schemeClr>
                </a:solidFill>
                <a:latin typeface="Palatino Linotype" panose="02040502050505030304" pitchFamily="18" charset="0"/>
              </a:rPr>
              <a:t>Business Ethics </a:t>
            </a:r>
            <a:r>
              <a:rPr lang="en-US">
                <a:solidFill>
                  <a:schemeClr val="tx2">
                    <a:lumMod val="50000"/>
                  </a:schemeClr>
                </a:solidFill>
                <a:latin typeface="Palatino Linotype" panose="02040502050505030304" pitchFamily="18" charset="0"/>
              </a:rPr>
              <a:t>– </a:t>
            </a:r>
            <a:r>
              <a:rPr lang="en-US" i="1">
                <a:solidFill>
                  <a:schemeClr val="tx2">
                    <a:lumMod val="50000"/>
                  </a:schemeClr>
                </a:solidFill>
                <a:latin typeface="Palatino Linotype" panose="02040502050505030304" pitchFamily="18" charset="0"/>
              </a:rPr>
              <a:t>“Leave a lasting impression”</a:t>
            </a:r>
          </a:p>
          <a:p>
            <a:endParaRPr lang="en-US">
              <a:solidFill>
                <a:schemeClr val="tx2">
                  <a:lumMod val="50000"/>
                </a:schemeClr>
              </a:solidFill>
              <a:latin typeface="Palatino Linotype" panose="02040502050505030304" pitchFamily="18" charset="0"/>
            </a:endParaRPr>
          </a:p>
        </p:txBody>
      </p:sp>
      <p:grpSp>
        <p:nvGrpSpPr>
          <p:cNvPr id="6" name="Group 5">
            <a:extLst>
              <a:ext uri="{FF2B5EF4-FFF2-40B4-BE49-F238E27FC236}">
                <a16:creationId xmlns:a16="http://schemas.microsoft.com/office/drawing/2014/main" id="{9E70A60E-F43B-4FEA-9604-0FBA333BE425}"/>
              </a:ext>
            </a:extLst>
          </p:cNvPr>
          <p:cNvGrpSpPr/>
          <p:nvPr/>
        </p:nvGrpSpPr>
        <p:grpSpPr>
          <a:xfrm>
            <a:off x="1206229" y="1123856"/>
            <a:ext cx="949046" cy="4800296"/>
            <a:chOff x="774559" y="481226"/>
            <a:chExt cx="914400" cy="4564624"/>
          </a:xfrm>
        </p:grpSpPr>
        <p:pic>
          <p:nvPicPr>
            <p:cNvPr id="7" name="Picture 6">
              <a:extLst>
                <a:ext uri="{FF2B5EF4-FFF2-40B4-BE49-F238E27FC236}">
                  <a16:creationId xmlns:a16="http://schemas.microsoft.com/office/drawing/2014/main" id="{9D5C1AD8-3014-4FA8-BD90-D4355E11D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9" y="4131450"/>
              <a:ext cx="914400" cy="914400"/>
            </a:xfrm>
            <a:prstGeom prst="rect">
              <a:avLst/>
            </a:prstGeom>
          </p:spPr>
        </p:pic>
        <p:pic>
          <p:nvPicPr>
            <p:cNvPr id="8" name="Picture 7">
              <a:extLst>
                <a:ext uri="{FF2B5EF4-FFF2-40B4-BE49-F238E27FC236}">
                  <a16:creationId xmlns:a16="http://schemas.microsoft.com/office/drawing/2014/main" id="{7BB1632C-F7EE-45C3-AF61-6F699E80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559" y="1395626"/>
              <a:ext cx="914400" cy="914400"/>
            </a:xfrm>
            <a:prstGeom prst="rect">
              <a:avLst/>
            </a:prstGeom>
          </p:spPr>
        </p:pic>
        <p:pic>
          <p:nvPicPr>
            <p:cNvPr id="9" name="Picture 8">
              <a:extLst>
                <a:ext uri="{FF2B5EF4-FFF2-40B4-BE49-F238E27FC236}">
                  <a16:creationId xmlns:a16="http://schemas.microsoft.com/office/drawing/2014/main" id="{6E19B9D5-F0C3-403A-816F-8A1D2B309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59" y="481226"/>
              <a:ext cx="914400" cy="914400"/>
            </a:xfrm>
            <a:prstGeom prst="rect">
              <a:avLst/>
            </a:prstGeom>
          </p:spPr>
        </p:pic>
        <p:pic>
          <p:nvPicPr>
            <p:cNvPr id="10" name="Picture 9">
              <a:extLst>
                <a:ext uri="{FF2B5EF4-FFF2-40B4-BE49-F238E27FC236}">
                  <a16:creationId xmlns:a16="http://schemas.microsoft.com/office/drawing/2014/main" id="{DB7925BD-D4F8-49F6-A220-8081D05DCE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559" y="2306338"/>
              <a:ext cx="914400" cy="914400"/>
            </a:xfrm>
            <a:prstGeom prst="rect">
              <a:avLst/>
            </a:prstGeom>
          </p:spPr>
        </p:pic>
        <p:pic>
          <p:nvPicPr>
            <p:cNvPr id="11" name="Picture 10">
              <a:extLst>
                <a:ext uri="{FF2B5EF4-FFF2-40B4-BE49-F238E27FC236}">
                  <a16:creationId xmlns:a16="http://schemas.microsoft.com/office/drawing/2014/main" id="{3F0FDFC3-9A24-462D-BAE2-CB46022373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559" y="3220738"/>
              <a:ext cx="914400" cy="914400"/>
            </a:xfrm>
            <a:prstGeom prst="rect">
              <a:avLst/>
            </a:prstGeom>
          </p:spPr>
        </p:pic>
      </p:grpSp>
      <p:pic>
        <p:nvPicPr>
          <p:cNvPr id="14" name="Picture 13">
            <a:extLst>
              <a:ext uri="{FF2B5EF4-FFF2-40B4-BE49-F238E27FC236}">
                <a16:creationId xmlns:a16="http://schemas.microsoft.com/office/drawing/2014/main" id="{E9E32CD7-D0F7-C468-BB6A-624A737318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5972048"/>
            <a:ext cx="12192000" cy="885952"/>
          </a:xfrm>
          <a:prstGeom prst="rect">
            <a:avLst/>
          </a:prstGeom>
        </p:spPr>
      </p:pic>
    </p:spTree>
    <p:extLst>
      <p:ext uri="{BB962C8B-B14F-4D97-AF65-F5344CB8AC3E}">
        <p14:creationId xmlns:p14="http://schemas.microsoft.com/office/powerpoint/2010/main" val="366750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6D4B3-E1CE-6246-073D-1066DD8F9A73}"/>
              </a:ext>
            </a:extLst>
          </p:cNvPr>
          <p:cNvSpPr/>
          <p:nvPr/>
        </p:nvSpPr>
        <p:spPr>
          <a:xfrm>
            <a:off x="0" y="0"/>
            <a:ext cx="12192000" cy="685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B73C8748-4098-4FB9-8032-3DD656B7D2E4}"/>
              </a:ext>
            </a:extLst>
          </p:cNvPr>
          <p:cNvSpPr txBox="1"/>
          <p:nvPr/>
        </p:nvSpPr>
        <p:spPr>
          <a:xfrm>
            <a:off x="5180011" y="2551837"/>
            <a:ext cx="3986292" cy="1754326"/>
          </a:xfrm>
          <a:prstGeom prst="rect">
            <a:avLst/>
          </a:prstGeom>
          <a:noFill/>
        </p:spPr>
        <p:txBody>
          <a:bodyPr wrap="square" rtlCol="0">
            <a:spAutoFit/>
          </a:bodyPr>
          <a:lstStyle/>
          <a:p>
            <a:r>
              <a:rPr lang="en-US" sz="5400">
                <a:latin typeface="Palatino Linotype" panose="02040502050505030304" pitchFamily="18" charset="0"/>
              </a:rPr>
              <a:t>February 1 </a:t>
            </a:r>
          </a:p>
          <a:p>
            <a:r>
              <a:rPr lang="en-US" sz="5400">
                <a:latin typeface="Palatino Linotype" panose="02040502050505030304" pitchFamily="18" charset="0"/>
              </a:rPr>
              <a:t>– March 24</a:t>
            </a:r>
          </a:p>
        </p:txBody>
      </p:sp>
      <p:pic>
        <p:nvPicPr>
          <p:cNvPr id="5" name="Picture 4" descr="A cartoon of a pink salamander&#10;&#10;Description automatically generated">
            <a:extLst>
              <a:ext uri="{FF2B5EF4-FFF2-40B4-BE49-F238E27FC236}">
                <a16:creationId xmlns:a16="http://schemas.microsoft.com/office/drawing/2014/main" id="{227D824F-A2DE-BD1C-CFCB-2708616B618B}"/>
              </a:ext>
            </a:extLst>
          </p:cNvPr>
          <p:cNvPicPr>
            <a:picLocks noChangeAspect="1"/>
          </p:cNvPicPr>
          <p:nvPr/>
        </p:nvPicPr>
        <p:blipFill rotWithShape="1">
          <a:blip r:embed="rId3">
            <a:extLst>
              <a:ext uri="{28A0092B-C50C-407E-A947-70E740481C1C}">
                <a14:useLocalDpi xmlns:a14="http://schemas.microsoft.com/office/drawing/2010/main" val="0"/>
              </a:ext>
            </a:extLst>
          </a:blip>
          <a:srcRect t="18203" b="16795"/>
          <a:stretch/>
        </p:blipFill>
        <p:spPr>
          <a:xfrm>
            <a:off x="1947775" y="352425"/>
            <a:ext cx="9466119" cy="6153150"/>
          </a:xfrm>
          <a:prstGeom prst="rect">
            <a:avLst/>
          </a:prstGeom>
        </p:spPr>
      </p:pic>
      <p:sp>
        <p:nvSpPr>
          <p:cNvPr id="3" name="Title 1">
            <a:extLst>
              <a:ext uri="{FF2B5EF4-FFF2-40B4-BE49-F238E27FC236}">
                <a16:creationId xmlns:a16="http://schemas.microsoft.com/office/drawing/2014/main" id="{CCB4C82C-66BA-42D5-A118-8948A13C4AD0}"/>
              </a:ext>
            </a:extLst>
          </p:cNvPr>
          <p:cNvSpPr txBox="1">
            <a:spLocks/>
          </p:cNvSpPr>
          <p:nvPr/>
        </p:nvSpPr>
        <p:spPr>
          <a:xfrm>
            <a:off x="410613" y="0"/>
            <a:ext cx="10036725" cy="1325563"/>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sz="4000">
                <a:latin typeface="Trefoil Sans Medium" panose="020B0000000000000000" pitchFamily="34" charset="0"/>
                <a:ea typeface="+mj-ea"/>
                <a:cs typeface="+mj-cs"/>
              </a:defRPr>
            </a:lvl1pPr>
          </a:lstStyle>
          <a:p>
            <a:r>
              <a:rPr lang="en-US">
                <a:latin typeface="Palatino Linotype" panose="02040502050505030304" pitchFamily="18" charset="0"/>
              </a:rPr>
              <a:t>Dates and Theme</a:t>
            </a:r>
          </a:p>
        </p:txBody>
      </p:sp>
      <p:sp>
        <p:nvSpPr>
          <p:cNvPr id="7" name="Title 1">
            <a:extLst>
              <a:ext uri="{FF2B5EF4-FFF2-40B4-BE49-F238E27FC236}">
                <a16:creationId xmlns:a16="http://schemas.microsoft.com/office/drawing/2014/main" id="{37DE7164-542E-5300-EC04-F4DAE7E5F42C}"/>
              </a:ext>
            </a:extLst>
          </p:cNvPr>
          <p:cNvSpPr txBox="1">
            <a:spLocks/>
          </p:cNvSpPr>
          <p:nvPr/>
        </p:nvSpPr>
        <p:spPr>
          <a:xfrm>
            <a:off x="4620663" y="2881744"/>
            <a:ext cx="3589887" cy="2181950"/>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sz="4000">
                <a:latin typeface="Trefoil Sans Medium" panose="020B0000000000000000" pitchFamily="34" charset="0"/>
                <a:ea typeface="+mj-ea"/>
                <a:cs typeface="+mj-cs"/>
              </a:defRPr>
            </a:lvl1pPr>
          </a:lstStyle>
          <a:p>
            <a:pPr algn="ctr"/>
            <a:r>
              <a:rPr lang="en-US" b="1">
                <a:latin typeface="Palatino Linotype" panose="02040502050505030304" pitchFamily="18" charset="0"/>
              </a:rPr>
              <a:t>Feb. 1 –</a:t>
            </a:r>
          </a:p>
          <a:p>
            <a:pPr algn="ctr"/>
            <a:r>
              <a:rPr lang="en-US" b="1">
                <a:latin typeface="Palatino Linotype" panose="02040502050505030304" pitchFamily="18" charset="0"/>
              </a:rPr>
              <a:t>March 24</a:t>
            </a:r>
          </a:p>
        </p:txBody>
      </p:sp>
      <p:pic>
        <p:nvPicPr>
          <p:cNvPr id="9" name="Picture 8">
            <a:extLst>
              <a:ext uri="{FF2B5EF4-FFF2-40B4-BE49-F238E27FC236}">
                <a16:creationId xmlns:a16="http://schemas.microsoft.com/office/drawing/2014/main" id="{D62BAC88-285D-93DA-DFC3-CB05444D1275}"/>
              </a:ext>
            </a:extLst>
          </p:cNvPr>
          <p:cNvPicPr>
            <a:picLocks noChangeAspect="1"/>
          </p:cNvPicPr>
          <p:nvPr/>
        </p:nvPicPr>
        <p:blipFill rotWithShape="1">
          <a:blip r:embed="rId4">
            <a:extLst>
              <a:ext uri="{28A0092B-C50C-407E-A947-70E740481C1C}">
                <a14:useLocalDpi xmlns:a14="http://schemas.microsoft.com/office/drawing/2010/main" val="0"/>
              </a:ext>
            </a:extLst>
          </a:blip>
          <a:srcRect l="17786" t="39325" r="19172" b="37980"/>
          <a:stretch/>
        </p:blipFill>
        <p:spPr>
          <a:xfrm>
            <a:off x="604422" y="1015206"/>
            <a:ext cx="3682124" cy="1325564"/>
          </a:xfrm>
          <a:prstGeom prst="rect">
            <a:avLst/>
          </a:prstGeom>
        </p:spPr>
      </p:pic>
    </p:spTree>
    <p:extLst>
      <p:ext uri="{BB962C8B-B14F-4D97-AF65-F5344CB8AC3E}">
        <p14:creationId xmlns:p14="http://schemas.microsoft.com/office/powerpoint/2010/main" val="181818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7A69A-31E7-9160-823A-9E5C2BB1F6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83697" y="4005011"/>
            <a:ext cx="18241678" cy="1325562"/>
          </a:xfrm>
          <a:prstGeom prst="rect">
            <a:avLst/>
          </a:prstGeom>
        </p:spPr>
      </p:pic>
      <p:sp>
        <p:nvSpPr>
          <p:cNvPr id="4" name="Title 3"/>
          <p:cNvSpPr>
            <a:spLocks noGrp="1"/>
          </p:cNvSpPr>
          <p:nvPr>
            <p:ph type="title"/>
          </p:nvPr>
        </p:nvSpPr>
        <p:spPr>
          <a:xfrm>
            <a:off x="323850" y="299155"/>
            <a:ext cx="10515600" cy="1325563"/>
          </a:xfrm>
        </p:spPr>
        <p:txBody>
          <a:bodyPr>
            <a:normAutofit/>
          </a:bodyPr>
          <a:lstStyle/>
          <a:p>
            <a:r>
              <a:rPr lang="en-US" sz="4000">
                <a:solidFill>
                  <a:schemeClr val="bg1"/>
                </a:solidFill>
                <a:latin typeface="Palatino Linotype"/>
              </a:rPr>
              <a:t>Lottie the Axolotl</a:t>
            </a:r>
            <a:endParaRPr lang="en-US" sz="4000">
              <a:solidFill>
                <a:schemeClr val="bg1"/>
              </a:solidFill>
              <a:latin typeface="Palatino Linotype" panose="02040502050505030304" pitchFamily="18" charset="0"/>
            </a:endParaRPr>
          </a:p>
        </p:txBody>
      </p:sp>
      <p:pic>
        <p:nvPicPr>
          <p:cNvPr id="8" name="Picture 7">
            <a:extLst>
              <a:ext uri="{FF2B5EF4-FFF2-40B4-BE49-F238E27FC236}">
                <a16:creationId xmlns:a16="http://schemas.microsoft.com/office/drawing/2014/main" id="{F0AE17AC-5830-BF4A-8E8A-6BFB8CE60A81}"/>
              </a:ext>
            </a:extLst>
          </p:cNvPr>
          <p:cNvPicPr>
            <a:picLocks noChangeAspect="1"/>
          </p:cNvPicPr>
          <p:nvPr/>
        </p:nvPicPr>
        <p:blipFill rotWithShape="1">
          <a:blip r:embed="rId5">
            <a:extLst>
              <a:ext uri="{28A0092B-C50C-407E-A947-70E740481C1C}">
                <a14:useLocalDpi xmlns:a14="http://schemas.microsoft.com/office/drawing/2010/main" val="0"/>
              </a:ext>
            </a:extLst>
          </a:blip>
          <a:srcRect b="2222"/>
          <a:stretch/>
        </p:blipFill>
        <p:spPr>
          <a:xfrm>
            <a:off x="5758650" y="473681"/>
            <a:ext cx="5448300" cy="5811520"/>
          </a:xfrm>
          <a:prstGeom prst="rect">
            <a:avLst/>
          </a:prstGeom>
        </p:spPr>
      </p:pic>
      <p:sp>
        <p:nvSpPr>
          <p:cNvPr id="11" name="Rectangle 10">
            <a:extLst>
              <a:ext uri="{FF2B5EF4-FFF2-40B4-BE49-F238E27FC236}">
                <a16:creationId xmlns:a16="http://schemas.microsoft.com/office/drawing/2014/main" id="{1EDABE64-6CC7-421D-8563-FB63E1266C2E}"/>
              </a:ext>
            </a:extLst>
          </p:cNvPr>
          <p:cNvSpPr/>
          <p:nvPr/>
        </p:nvSpPr>
        <p:spPr>
          <a:xfrm>
            <a:off x="457200" y="6305107"/>
            <a:ext cx="11734800" cy="55289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TextBox 11">
            <a:extLst>
              <a:ext uri="{FF2B5EF4-FFF2-40B4-BE49-F238E27FC236}">
                <a16:creationId xmlns:a16="http://schemas.microsoft.com/office/drawing/2014/main" id="{05312DD1-6994-408C-BD4D-3CE7AD6DF499}"/>
              </a:ext>
            </a:extLst>
          </p:cNvPr>
          <p:cNvSpPr txBox="1"/>
          <p:nvPr/>
        </p:nvSpPr>
        <p:spPr>
          <a:xfrm>
            <a:off x="8261498" y="6344920"/>
            <a:ext cx="38309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Find additional graphics on </a:t>
            </a:r>
            <a:r>
              <a:rPr kumimoji="0" lang="en-US" sz="1600" b="0" i="0" u="none" strike="noStrike" kern="1200" cap="none" spc="0" normalizeH="0" baseline="0" noProof="0" err="1">
                <a:ln>
                  <a:noFill/>
                </a:ln>
                <a:solidFill>
                  <a:srgbClr val="00B0F0"/>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flickr</a:t>
            </a:r>
            <a:endParaRPr kumimoji="0" lang="en-US" sz="16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4076F9A-3DA2-99AE-E400-3398F8C297BE}"/>
              </a:ext>
            </a:extLst>
          </p:cNvPr>
          <p:cNvPicPr>
            <a:picLocks noChangeAspect="1"/>
          </p:cNvPicPr>
          <p:nvPr/>
        </p:nvPicPr>
        <p:blipFill rotWithShape="1">
          <a:blip r:embed="rId7">
            <a:extLst>
              <a:ext uri="{28A0092B-C50C-407E-A947-70E740481C1C}">
                <a14:useLocalDpi xmlns:a14="http://schemas.microsoft.com/office/drawing/2010/main" val="0"/>
              </a:ext>
            </a:extLst>
          </a:blip>
          <a:srcRect l="18995" t="16838" r="17797" b="13858"/>
          <a:stretch/>
        </p:blipFill>
        <p:spPr>
          <a:xfrm>
            <a:off x="6724650" y="1968510"/>
            <a:ext cx="3468963" cy="3803640"/>
          </a:xfrm>
          <a:prstGeom prst="rect">
            <a:avLst/>
          </a:prstGeom>
        </p:spPr>
      </p:pic>
    </p:spTree>
    <p:extLst>
      <p:ext uri="{BB962C8B-B14F-4D97-AF65-F5344CB8AC3E}">
        <p14:creationId xmlns:p14="http://schemas.microsoft.com/office/powerpoint/2010/main" val="371909619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B01C0-6370-36EF-F245-75D8B2FB9836}"/>
              </a:ext>
            </a:extLst>
          </p:cNvPr>
          <p:cNvPicPr>
            <a:picLocks noChangeAspect="1"/>
          </p:cNvPicPr>
          <p:nvPr/>
        </p:nvPicPr>
        <p:blipFill rotWithShape="1">
          <a:blip r:embed="rId3"/>
          <a:srcRect t="44930" r="48452"/>
          <a:stretch/>
        </p:blipFill>
        <p:spPr>
          <a:xfrm>
            <a:off x="5299364" y="1314450"/>
            <a:ext cx="6918612" cy="5543550"/>
          </a:xfrm>
          <a:prstGeom prst="rect">
            <a:avLst/>
          </a:prstGeom>
        </p:spPr>
      </p:pic>
      <p:pic>
        <p:nvPicPr>
          <p:cNvPr id="6" name="Picture 5" descr="A poster of cookies&#10;&#10;Description automatically generated">
            <a:extLst>
              <a:ext uri="{FF2B5EF4-FFF2-40B4-BE49-F238E27FC236}">
                <a16:creationId xmlns:a16="http://schemas.microsoft.com/office/drawing/2014/main" id="{6C5D77B5-BB6C-F92D-FF5C-5C006287C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2638604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B4C82C-66BA-42D5-A118-8948A13C4AD0}"/>
              </a:ext>
            </a:extLst>
          </p:cNvPr>
          <p:cNvSpPr txBox="1">
            <a:spLocks/>
          </p:cNvSpPr>
          <p:nvPr/>
        </p:nvSpPr>
        <p:spPr>
          <a:xfrm>
            <a:off x="61695" y="3038"/>
            <a:ext cx="10036725" cy="1325563"/>
          </a:xfrm>
          <a:prstGeom prst="rect">
            <a:avLst/>
          </a:prstGeom>
        </p:spPr>
        <p:txBody>
          <a:bodyPr vert="horz" lIns="91440" tIns="45720" rIns="91440" bIns="45720" rtlCol="0" anchor="ctr">
            <a:normAutofit/>
          </a:bodyPr>
          <a:lstStyle>
            <a:defPPr>
              <a:defRPr lang="en-US"/>
            </a:defPPr>
            <a:lvl1pPr marR="0" lvl="0" indent="0" fontAlgn="auto">
              <a:lnSpc>
                <a:spcPct val="90000"/>
              </a:lnSpc>
              <a:spcBef>
                <a:spcPct val="0"/>
              </a:spcBef>
              <a:spcAft>
                <a:spcPts val="600"/>
              </a:spcAft>
              <a:buClrTx/>
              <a:buSzTx/>
              <a:buFontTx/>
              <a:buNone/>
              <a:tabLst/>
              <a:defRPr sz="4000">
                <a:latin typeface="Trefoil Sans Medium" panose="020B0000000000000000" pitchFamily="34" charset="0"/>
                <a:ea typeface="+mj-ea"/>
                <a:cs typeface="+mj-cs"/>
              </a:defRPr>
            </a:lvl1pPr>
          </a:lstStyle>
          <a:p>
            <a:r>
              <a:rPr lang="en-US">
                <a:solidFill>
                  <a:schemeClr val="bg1"/>
                </a:solidFill>
                <a:latin typeface="Palatino Linotype" panose="02040502050505030304" pitchFamily="18" charset="0"/>
              </a:rPr>
              <a:t>How to Sell</a:t>
            </a:r>
          </a:p>
        </p:txBody>
      </p:sp>
      <p:pic>
        <p:nvPicPr>
          <p:cNvPr id="4" name="Content Placeholder 4">
            <a:extLst>
              <a:ext uri="{FF2B5EF4-FFF2-40B4-BE49-F238E27FC236}">
                <a16:creationId xmlns:a16="http://schemas.microsoft.com/office/drawing/2014/main" id="{BB3A58B9-BCB8-4EF0-915C-AAC7B856E5E6}"/>
              </a:ext>
            </a:extLst>
          </p:cNvPr>
          <p:cNvPicPr>
            <a:picLocks noChangeAspect="1"/>
          </p:cNvPicPr>
          <p:nvPr/>
        </p:nvPicPr>
        <p:blipFill>
          <a:blip r:embed="rId3"/>
          <a:stretch>
            <a:fillRect/>
          </a:stretch>
        </p:blipFill>
        <p:spPr>
          <a:xfrm rot="998562">
            <a:off x="5754352" y="1249145"/>
            <a:ext cx="2232754" cy="2842677"/>
          </a:xfrm>
          <a:prstGeom prst="rect">
            <a:avLst/>
          </a:prstGeom>
          <a:ln>
            <a:noFill/>
          </a:ln>
          <a:effectLst>
            <a:outerShdw blurRad="190500" algn="tl" rotWithShape="0">
              <a:srgbClr val="000000">
                <a:alpha val="70000"/>
              </a:srgbClr>
            </a:outerShdw>
          </a:effectLst>
        </p:spPr>
      </p:pic>
      <p:pic>
        <p:nvPicPr>
          <p:cNvPr id="6" name="Picture Placeholder 7">
            <a:extLst>
              <a:ext uri="{FF2B5EF4-FFF2-40B4-BE49-F238E27FC236}">
                <a16:creationId xmlns:a16="http://schemas.microsoft.com/office/drawing/2014/main" id="{62579F8A-6EE1-49A5-86DC-D9F4CB29DDDF}"/>
              </a:ext>
            </a:extLst>
          </p:cNvPr>
          <p:cNvPicPr>
            <a:picLocks noChangeAspect="1"/>
          </p:cNvPicPr>
          <p:nvPr/>
        </p:nvPicPr>
        <p:blipFill>
          <a:blip r:embed="rId4">
            <a:extLst>
              <a:ext uri="{28A0092B-C50C-407E-A947-70E740481C1C}">
                <a14:useLocalDpi xmlns:a14="http://schemas.microsoft.com/office/drawing/2010/main" val="0"/>
              </a:ext>
            </a:extLst>
          </a:blip>
          <a:srcRect l="7752" r="7752"/>
          <a:stretch>
            <a:fillRect/>
          </a:stretch>
        </p:blipFill>
        <p:spPr>
          <a:xfrm>
            <a:off x="7787604" y="3294365"/>
            <a:ext cx="4024678" cy="3177922"/>
          </a:xfrm>
          <a:prstGeom prst="rect">
            <a:avLst/>
          </a:prstGeom>
        </p:spPr>
      </p:pic>
      <p:pic>
        <p:nvPicPr>
          <p:cNvPr id="7" name="Content Placeholder 5">
            <a:extLst>
              <a:ext uri="{FF2B5EF4-FFF2-40B4-BE49-F238E27FC236}">
                <a16:creationId xmlns:a16="http://schemas.microsoft.com/office/drawing/2014/main" id="{AF4C04AE-9F6E-4A52-9684-EAEEDECA6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0136" y="4352014"/>
            <a:ext cx="728284" cy="531312"/>
          </a:xfrm>
          <a:prstGeom prst="rect">
            <a:avLst/>
          </a:prstGeom>
        </p:spPr>
      </p:pic>
      <p:pic>
        <p:nvPicPr>
          <p:cNvPr id="8" name="Picture 7">
            <a:extLst>
              <a:ext uri="{FF2B5EF4-FFF2-40B4-BE49-F238E27FC236}">
                <a16:creationId xmlns:a16="http://schemas.microsoft.com/office/drawing/2014/main" id="{A10FA484-79E9-4FEC-88AA-6DB49CBC76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7288" y="3678795"/>
            <a:ext cx="4715625" cy="3138838"/>
          </a:xfrm>
          <a:prstGeom prst="rect">
            <a:avLst/>
          </a:prstGeom>
        </p:spPr>
      </p:pic>
      <p:sp>
        <p:nvSpPr>
          <p:cNvPr id="9" name="TextBox 8">
            <a:extLst>
              <a:ext uri="{FF2B5EF4-FFF2-40B4-BE49-F238E27FC236}">
                <a16:creationId xmlns:a16="http://schemas.microsoft.com/office/drawing/2014/main" id="{70CD9B38-1BCC-4AC1-85F2-ABC8A3362F0B}"/>
              </a:ext>
            </a:extLst>
          </p:cNvPr>
          <p:cNvSpPr txBox="1"/>
          <p:nvPr/>
        </p:nvSpPr>
        <p:spPr>
          <a:xfrm>
            <a:off x="3620973" y="1517329"/>
            <a:ext cx="2290046" cy="461665"/>
          </a:xfrm>
          <a:prstGeom prst="rect">
            <a:avLst/>
          </a:prstGeom>
          <a:noFill/>
        </p:spPr>
        <p:txBody>
          <a:bodyPr wrap="square" rtlCol="0">
            <a:spAutoFit/>
          </a:bodyPr>
          <a:lstStyle/>
          <a:p>
            <a:r>
              <a:rPr lang="en-US" sz="2400">
                <a:solidFill>
                  <a:schemeClr val="bg1"/>
                </a:solidFill>
                <a:latin typeface="Palatino Linotype" panose="02040502050505030304" pitchFamily="18" charset="0"/>
              </a:rPr>
              <a:t>Order Taking</a:t>
            </a:r>
          </a:p>
        </p:txBody>
      </p:sp>
      <p:sp>
        <p:nvSpPr>
          <p:cNvPr id="10" name="TextBox 9">
            <a:extLst>
              <a:ext uri="{FF2B5EF4-FFF2-40B4-BE49-F238E27FC236}">
                <a16:creationId xmlns:a16="http://schemas.microsoft.com/office/drawing/2014/main" id="{D082DCFB-27B6-452C-A693-6AD020ADB39B}"/>
              </a:ext>
            </a:extLst>
          </p:cNvPr>
          <p:cNvSpPr txBox="1"/>
          <p:nvPr/>
        </p:nvSpPr>
        <p:spPr>
          <a:xfrm>
            <a:off x="8511865" y="3382077"/>
            <a:ext cx="2290046" cy="461665"/>
          </a:xfrm>
          <a:prstGeom prst="rect">
            <a:avLst/>
          </a:prstGeom>
          <a:noFill/>
        </p:spPr>
        <p:txBody>
          <a:bodyPr wrap="square" rtlCol="0">
            <a:spAutoFit/>
          </a:bodyPr>
          <a:lstStyle/>
          <a:p>
            <a:pPr algn="ctr"/>
            <a:r>
              <a:rPr lang="en-US" sz="2400">
                <a:solidFill>
                  <a:schemeClr val="bg1"/>
                </a:solidFill>
                <a:latin typeface="Palatino Linotype" panose="02040502050505030304" pitchFamily="18" charset="0"/>
              </a:rPr>
              <a:t>Online</a:t>
            </a:r>
          </a:p>
        </p:txBody>
      </p:sp>
      <p:sp>
        <p:nvSpPr>
          <p:cNvPr id="11" name="TextBox 10">
            <a:extLst>
              <a:ext uri="{FF2B5EF4-FFF2-40B4-BE49-F238E27FC236}">
                <a16:creationId xmlns:a16="http://schemas.microsoft.com/office/drawing/2014/main" id="{76BAA89B-1D3F-4E1A-8E33-98F21432DCD2}"/>
              </a:ext>
            </a:extLst>
          </p:cNvPr>
          <p:cNvSpPr txBox="1"/>
          <p:nvPr/>
        </p:nvSpPr>
        <p:spPr>
          <a:xfrm>
            <a:off x="379718" y="3217130"/>
            <a:ext cx="3464868" cy="461665"/>
          </a:xfrm>
          <a:prstGeom prst="rect">
            <a:avLst/>
          </a:prstGeom>
          <a:noFill/>
        </p:spPr>
        <p:txBody>
          <a:bodyPr wrap="square" rtlCol="0">
            <a:spAutoFit/>
          </a:bodyPr>
          <a:lstStyle/>
          <a:p>
            <a:pPr algn="ctr"/>
            <a:r>
              <a:rPr lang="en-US" sz="2400">
                <a:solidFill>
                  <a:schemeClr val="bg1"/>
                </a:solidFill>
                <a:latin typeface="Palatino Linotype" panose="02040502050505030304" pitchFamily="18" charset="0"/>
              </a:rPr>
              <a:t>Booth Sales </a:t>
            </a:r>
          </a:p>
        </p:txBody>
      </p:sp>
    </p:spTree>
    <p:extLst>
      <p:ext uri="{BB962C8B-B14F-4D97-AF65-F5344CB8AC3E}">
        <p14:creationId xmlns:p14="http://schemas.microsoft.com/office/powerpoint/2010/main" val="55341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B4C82C-66BA-42D5-A118-8948A13C4AD0}"/>
              </a:ext>
            </a:extLst>
          </p:cNvPr>
          <p:cNvSpPr txBox="1">
            <a:spLocks/>
          </p:cNvSpPr>
          <p:nvPr/>
        </p:nvSpPr>
        <p:spPr>
          <a:xfrm>
            <a:off x="131213" y="-360969"/>
            <a:ext cx="4539543" cy="1314996"/>
          </a:xfrm>
          <a:prstGeom prst="rect">
            <a:avLst/>
          </a:prstGeom>
        </p:spPr>
        <p:txBody>
          <a:bodyPr vert="horz" lIns="91440" tIns="45720" rIns="91440" bIns="45720" rtlCol="0" anchor="b">
            <a:normAutofit/>
          </a:bodyPr>
          <a:lstStyle>
            <a:defPPr>
              <a:defRPr lang="en-US"/>
            </a:defPPr>
            <a:lvl1pPr marR="0" lvl="0" indent="0" fontAlgn="auto">
              <a:lnSpc>
                <a:spcPct val="90000"/>
              </a:lnSpc>
              <a:spcBef>
                <a:spcPct val="0"/>
              </a:spcBef>
              <a:spcAft>
                <a:spcPts val="600"/>
              </a:spcAft>
              <a:buClrTx/>
              <a:buSzTx/>
              <a:buFontTx/>
              <a:buNone/>
              <a:tabLst/>
              <a:defRPr sz="4000">
                <a:latin typeface="Trefoil Sans Medium" panose="020B0000000000000000" pitchFamily="34" charset="0"/>
                <a:ea typeface="+mj-ea"/>
                <a:cs typeface="+mj-cs"/>
              </a:defRPr>
            </a:lvl1pPr>
          </a:lstStyle>
          <a:p>
            <a:r>
              <a:rPr lang="en-US" kern="1200">
                <a:solidFill>
                  <a:schemeClr val="bg1"/>
                </a:solidFill>
                <a:latin typeface="Palatino Linotype" panose="02040502050505030304" pitchFamily="18" charset="0"/>
              </a:rPr>
              <a:t>Safety</a:t>
            </a:r>
          </a:p>
        </p:txBody>
      </p:sp>
      <p:sp>
        <p:nvSpPr>
          <p:cNvPr id="4" name="Content Placeholder 3">
            <a:extLst>
              <a:ext uri="{FF2B5EF4-FFF2-40B4-BE49-F238E27FC236}">
                <a16:creationId xmlns:a16="http://schemas.microsoft.com/office/drawing/2014/main" id="{BCEB8634-E962-4362-974D-97315CF8C45F}"/>
              </a:ext>
            </a:extLst>
          </p:cNvPr>
          <p:cNvSpPr txBox="1">
            <a:spLocks/>
          </p:cNvSpPr>
          <p:nvPr/>
        </p:nvSpPr>
        <p:spPr>
          <a:xfrm>
            <a:off x="1022432" y="1493800"/>
            <a:ext cx="6422827" cy="438204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a:solidFill>
                  <a:schemeClr val="bg1"/>
                </a:solidFill>
                <a:latin typeface="Palatino Linotype"/>
              </a:rPr>
              <a:t>How do you think you can stay safe selling cookies?</a:t>
            </a:r>
          </a:p>
          <a:p>
            <a:pPr marL="0"/>
            <a:endParaRPr lang="en-US" sz="1900" b="1">
              <a:solidFill>
                <a:schemeClr val="bg1"/>
              </a:solidFill>
              <a:latin typeface="Palatino Linotype" panose="02040502050505030304" pitchFamily="18" charset="0"/>
            </a:endParaRPr>
          </a:p>
          <a:p>
            <a:r>
              <a:rPr lang="en-US" sz="1900" b="1" dirty="0">
                <a:solidFill>
                  <a:schemeClr val="bg1"/>
                </a:solidFill>
                <a:latin typeface="Palatino Linotype"/>
              </a:rPr>
              <a:t>Always sell with a buddy or adult</a:t>
            </a:r>
          </a:p>
          <a:p>
            <a:endParaRPr lang="en-US" sz="1900" b="1">
              <a:solidFill>
                <a:schemeClr val="bg1"/>
              </a:solidFill>
              <a:latin typeface="Palatino Linotype" panose="02040502050505030304" pitchFamily="18" charset="0"/>
            </a:endParaRPr>
          </a:p>
          <a:p>
            <a:r>
              <a:rPr lang="en-US" sz="1900" b="1" dirty="0">
                <a:solidFill>
                  <a:schemeClr val="bg1"/>
                </a:solidFill>
                <a:latin typeface="Palatino Linotype"/>
              </a:rPr>
              <a:t>Don’t go up to houses with no lights on </a:t>
            </a:r>
            <a:endParaRPr lang="en-US" sz="1900" b="1" dirty="0">
              <a:solidFill>
                <a:schemeClr val="bg1"/>
              </a:solidFill>
              <a:latin typeface="Palatino Linotype" panose="02040502050505030304" pitchFamily="18" charset="0"/>
            </a:endParaRPr>
          </a:p>
          <a:p>
            <a:endParaRPr lang="en-US" sz="1900" b="1">
              <a:solidFill>
                <a:schemeClr val="bg1"/>
              </a:solidFill>
              <a:latin typeface="Palatino Linotype" panose="02040502050505030304" pitchFamily="18" charset="0"/>
            </a:endParaRPr>
          </a:p>
          <a:p>
            <a:r>
              <a:rPr lang="en-US" sz="1900" b="1" dirty="0">
                <a:solidFill>
                  <a:schemeClr val="bg1"/>
                </a:solidFill>
                <a:latin typeface="Palatino Linotype"/>
              </a:rPr>
              <a:t>Don’t go inside strangers' homes</a:t>
            </a:r>
          </a:p>
          <a:p>
            <a:endParaRPr lang="en-US" sz="1900" b="1">
              <a:solidFill>
                <a:schemeClr val="bg1"/>
              </a:solidFill>
              <a:latin typeface="Palatino Linotype" panose="02040502050505030304" pitchFamily="18" charset="0"/>
            </a:endParaRPr>
          </a:p>
          <a:p>
            <a:r>
              <a:rPr lang="en-US" sz="1900" b="1" dirty="0">
                <a:solidFill>
                  <a:schemeClr val="bg1"/>
                </a:solidFill>
                <a:latin typeface="Palatino Linotype"/>
              </a:rPr>
              <a:t>Follow traffic rules when crossing streets</a:t>
            </a:r>
          </a:p>
          <a:p>
            <a:endParaRPr lang="en-US" sz="1900" b="1">
              <a:solidFill>
                <a:schemeClr val="bg1"/>
              </a:solidFill>
              <a:latin typeface="Palatino Linotype" panose="02040502050505030304" pitchFamily="18" charset="0"/>
            </a:endParaRPr>
          </a:p>
          <a:p>
            <a:r>
              <a:rPr lang="en-US" sz="1900" b="1" dirty="0">
                <a:solidFill>
                  <a:schemeClr val="bg1"/>
                </a:solidFill>
                <a:latin typeface="Palatino Linotype"/>
              </a:rPr>
              <a:t>Be sure to use the internet with an adult</a:t>
            </a:r>
          </a:p>
        </p:txBody>
      </p:sp>
      <p:pic>
        <p:nvPicPr>
          <p:cNvPr id="2" name="Picture 1">
            <a:extLst>
              <a:ext uri="{FF2B5EF4-FFF2-40B4-BE49-F238E27FC236}">
                <a16:creationId xmlns:a16="http://schemas.microsoft.com/office/drawing/2014/main" id="{C9837DBF-69A3-124F-3241-8D9DB6561689}"/>
              </a:ext>
            </a:extLst>
          </p:cNvPr>
          <p:cNvPicPr>
            <a:picLocks noChangeAspect="1"/>
          </p:cNvPicPr>
          <p:nvPr/>
        </p:nvPicPr>
        <p:blipFill rotWithShape="1">
          <a:blip r:embed="rId3">
            <a:extLst>
              <a:ext uri="{28A0092B-C50C-407E-A947-70E740481C1C}">
                <a14:useLocalDpi xmlns:a14="http://schemas.microsoft.com/office/drawing/2010/main" val="0"/>
              </a:ext>
            </a:extLst>
          </a:blip>
          <a:srcRect l="5895" t="20997" r="4465" b="22328"/>
          <a:stretch/>
        </p:blipFill>
        <p:spPr>
          <a:xfrm>
            <a:off x="6591300" y="2220616"/>
            <a:ext cx="4972050" cy="3143584"/>
          </a:xfrm>
          <a:prstGeom prst="rect">
            <a:avLst/>
          </a:prstGeom>
          <a:ln w="22225">
            <a:solidFill>
              <a:schemeClr val="tx1"/>
            </a:solidFill>
          </a:ln>
        </p:spPr>
      </p:pic>
    </p:spTree>
    <p:extLst>
      <p:ext uri="{BB962C8B-B14F-4D97-AF65-F5344CB8AC3E}">
        <p14:creationId xmlns:p14="http://schemas.microsoft.com/office/powerpoint/2010/main" val="120558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10272C-7F3F-4196-93D0-3B083541D704}"/>
              </a:ext>
            </a:extLst>
          </p:cNvPr>
          <p:cNvSpPr txBox="1">
            <a:spLocks/>
          </p:cNvSpPr>
          <p:nvPr/>
        </p:nvSpPr>
        <p:spPr>
          <a:xfrm>
            <a:off x="0" y="0"/>
            <a:ext cx="3768599" cy="1197864"/>
          </a:xfrm>
          <a:prstGeom prst="rect">
            <a:avLst/>
          </a:prstGeom>
        </p:spPr>
        <p:txBody>
          <a:bodyPr vert="horz" lIns="91440" tIns="45720" rIns="91440" bIns="45720" rtlCol="0" anchor="ctr">
            <a:normAutofit/>
          </a:bodyPr>
          <a:lstStyle>
            <a:lvl1pPr>
              <a:lnSpc>
                <a:spcPct val="90000"/>
              </a:lnSpc>
              <a:spcBef>
                <a:spcPct val="0"/>
              </a:spcBef>
              <a:buNone/>
              <a:defRPr sz="4000">
                <a:solidFill>
                  <a:schemeClr val="bg1"/>
                </a:solidFill>
                <a:latin typeface="Trefoil Sans Medium" panose="000006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a:latin typeface="Palatino Linotype" panose="02040502050505030304" pitchFamily="18" charset="0"/>
              </a:rPr>
              <a:t>What You Earn!</a:t>
            </a:r>
            <a:endParaRPr kumimoji="0" lang="en-US" sz="4000" b="0" i="0" u="none" strike="noStrike" kern="1200" cap="none" spc="0" normalizeH="0" baseline="0" noProof="0">
              <a:ln>
                <a:noFill/>
              </a:ln>
              <a:effectLst/>
              <a:uLnTx/>
              <a:uFillTx/>
              <a:latin typeface="Palatino Linotype" panose="02040502050505030304" pitchFamily="18" charset="0"/>
            </a:endParaRPr>
          </a:p>
        </p:txBody>
      </p:sp>
      <p:sp>
        <p:nvSpPr>
          <p:cNvPr id="6" name="Content Placeholder 2">
            <a:extLst>
              <a:ext uri="{FF2B5EF4-FFF2-40B4-BE49-F238E27FC236}">
                <a16:creationId xmlns:a16="http://schemas.microsoft.com/office/drawing/2014/main" id="{A89D399F-04C5-4375-AD7A-99E656A04ADA}"/>
              </a:ext>
            </a:extLst>
          </p:cNvPr>
          <p:cNvSpPr txBox="1">
            <a:spLocks/>
          </p:cNvSpPr>
          <p:nvPr/>
        </p:nvSpPr>
        <p:spPr>
          <a:xfrm>
            <a:off x="533249" y="1197864"/>
            <a:ext cx="6216509" cy="55471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Palatino Linotype" panose="02040502050505030304" pitchFamily="18" charset="0"/>
              </a:rPr>
              <a:t>Base Cookie Dough PLUS optional </a:t>
            </a:r>
            <a:r>
              <a:rPr lang="en-US" sz="2200">
                <a:solidFill>
                  <a:schemeClr val="bg1"/>
                </a:solidFill>
                <a:latin typeface="Palatino Linotype" panose="02040502050505030304" pitchFamily="18" charset="0"/>
              </a:rPr>
              <a:t>additional Cookie Dough at most levels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chemeClr val="bg1"/>
              </a:solidFill>
              <a:effectLst/>
              <a:uLnTx/>
              <a:uFillTx/>
              <a:latin typeface="Palatino Linotype" panose="0204050205050503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Palatino Linotype" panose="02040502050505030304" pitchFamily="18" charset="0"/>
              </a:rPr>
              <a:t>Troop and individual experiences!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200">
              <a:solidFill>
                <a:schemeClr val="bg1"/>
              </a:solidFill>
              <a:latin typeface="Palatino Linotype" panose="0204050205050503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Palatino Linotype" panose="02040502050505030304" pitchFamily="18" charset="0"/>
              </a:rPr>
              <a:t>Rewards and incentives, as well as the </a:t>
            </a:r>
            <a:r>
              <a:rPr lang="en-US" sz="2200">
                <a:solidFill>
                  <a:schemeClr val="bg1"/>
                </a:solidFill>
                <a:latin typeface="Palatino Linotype" panose="02040502050505030304" pitchFamily="18" charset="0"/>
              </a:rPr>
              <a:t>Tropical Fruit </a:t>
            </a:r>
            <a:r>
              <a:rPr kumimoji="0" lang="en-US" sz="2200" b="0" i="0" u="none" strike="noStrike" kern="1200" cap="none" spc="0" normalizeH="0" baseline="0" noProof="0">
                <a:ln>
                  <a:noFill/>
                </a:ln>
                <a:solidFill>
                  <a:schemeClr val="bg1"/>
                </a:solidFill>
                <a:effectLst/>
                <a:uLnTx/>
                <a:uFillTx/>
                <a:latin typeface="Palatino Linotype" panose="02040502050505030304" pitchFamily="18" charset="0"/>
              </a:rPr>
              <a:t>Instant Rewards!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chemeClr val="bg1"/>
              </a:solidFill>
              <a:effectLst/>
              <a:uLnTx/>
              <a:uFillTx/>
              <a:latin typeface="Palatino Linotype" panose="0204050205050503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Palatino Linotype" panose="02040502050505030304" pitchFamily="18" charset="0"/>
              </a:rPr>
              <a:t>Lots of patches!!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200">
              <a:solidFill>
                <a:schemeClr val="bg1"/>
              </a:solidFill>
              <a:latin typeface="Palatino Linotype" panose="0204050205050503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Palatino Linotype" panose="02040502050505030304" pitchFamily="18" charset="0"/>
              </a:rPr>
              <a:t>New this year!  Girls who sell 3,750+ packages can earn a trip to </a:t>
            </a:r>
            <a:r>
              <a:rPr lang="en-US" sz="2200">
                <a:solidFill>
                  <a:schemeClr val="bg1"/>
                </a:solidFill>
                <a:latin typeface="Palatino Linotype" panose="02040502050505030304" pitchFamily="18" charset="0"/>
              </a:rPr>
              <a:t>Universal Studios</a:t>
            </a:r>
            <a:r>
              <a:rPr kumimoji="0" lang="en-US" sz="2200" b="0" i="0" u="none" strike="noStrike" kern="1200" cap="none" spc="0" normalizeH="0" baseline="0" noProof="0">
                <a:ln>
                  <a:noFill/>
                </a:ln>
                <a:solidFill>
                  <a:schemeClr val="bg1"/>
                </a:solidFill>
                <a:effectLst/>
                <a:uLnTx/>
                <a:uFillTx/>
                <a:latin typeface="Palatino Linotype" panose="02040502050505030304" pitchFamily="18"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chemeClr val="bg1"/>
              </a:solidFill>
              <a:effectLst/>
              <a:uLnTx/>
              <a:uFillTx/>
              <a:latin typeface="Palatino Linotype" panose="0204050205050503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chemeClr val="bg1"/>
              </a:solidFill>
              <a:effectLst/>
              <a:uLnTx/>
              <a:uFillTx/>
              <a:latin typeface="Palatino Linotype" panose="0204050205050503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chemeClr val="bg1"/>
              </a:solidFill>
              <a:effectLst/>
              <a:uLnTx/>
              <a:uFillTx/>
              <a:latin typeface="Palatino Linotype" panose="02040502050505030304" pitchFamily="18" charset="0"/>
            </a:endParaRPr>
          </a:p>
        </p:txBody>
      </p:sp>
      <p:pic>
        <p:nvPicPr>
          <p:cNvPr id="4" name="Picture 3">
            <a:extLst>
              <a:ext uri="{FF2B5EF4-FFF2-40B4-BE49-F238E27FC236}">
                <a16:creationId xmlns:a16="http://schemas.microsoft.com/office/drawing/2014/main" id="{C038F675-704B-F92A-BE01-5854006CC47C}"/>
              </a:ext>
            </a:extLst>
          </p:cNvPr>
          <p:cNvPicPr>
            <a:picLocks noChangeAspect="1"/>
          </p:cNvPicPr>
          <p:nvPr/>
        </p:nvPicPr>
        <p:blipFill>
          <a:blip r:embed="rId4">
            <a:extLst>
              <a:ext uri="{28A0092B-C50C-407E-A947-70E740481C1C}">
                <a14:useLocalDpi xmlns:a14="http://schemas.microsoft.com/office/drawing/2010/main" val="0"/>
              </a:ext>
            </a:extLst>
          </a:blip>
          <a:srcRect l="781" r="781"/>
          <a:stretch/>
        </p:blipFill>
        <p:spPr>
          <a:xfrm>
            <a:off x="6969859" y="0"/>
            <a:ext cx="5222141" cy="6858000"/>
          </a:xfrm>
          <a:prstGeom prst="rect">
            <a:avLst/>
          </a:prstGeom>
        </p:spPr>
      </p:pic>
    </p:spTree>
    <p:extLst>
      <p:ext uri="{BB962C8B-B14F-4D97-AF65-F5344CB8AC3E}">
        <p14:creationId xmlns:p14="http://schemas.microsoft.com/office/powerpoint/2010/main" val="3432729130"/>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S_UNIQUEID" val="30386"/>
</p:tagLst>
</file>

<file path=ppt/tags/tag10.xml><?xml version="1.0" encoding="utf-8"?>
<p:tagLst xmlns:a="http://schemas.openxmlformats.org/drawingml/2006/main" xmlns:r="http://schemas.openxmlformats.org/officeDocument/2006/relationships" xmlns:p="http://schemas.openxmlformats.org/presentationml/2006/main">
  <p:tag name="AS_UNIQUEID" val="30232"/>
</p:tagLst>
</file>

<file path=ppt/tags/tag11.xml><?xml version="1.0" encoding="utf-8"?>
<p:tagLst xmlns:a="http://schemas.openxmlformats.org/drawingml/2006/main" xmlns:r="http://schemas.openxmlformats.org/officeDocument/2006/relationships" xmlns:p="http://schemas.openxmlformats.org/presentationml/2006/main">
  <p:tag name="AS_UNIQUEID" val="30234"/>
</p:tagLst>
</file>

<file path=ppt/tags/tag12.xml><?xml version="1.0" encoding="utf-8"?>
<p:tagLst xmlns:a="http://schemas.openxmlformats.org/drawingml/2006/main" xmlns:r="http://schemas.openxmlformats.org/officeDocument/2006/relationships" xmlns:p="http://schemas.openxmlformats.org/presentationml/2006/main">
  <p:tag name="AS_UNIQUEID" val="30235"/>
</p:tagLst>
</file>

<file path=ppt/tags/tag13.xml><?xml version="1.0" encoding="utf-8"?>
<p:tagLst xmlns:a="http://schemas.openxmlformats.org/drawingml/2006/main" xmlns:r="http://schemas.openxmlformats.org/officeDocument/2006/relationships" xmlns:p="http://schemas.openxmlformats.org/presentationml/2006/main">
  <p:tag name="AS_UNIQUEID" val="30236"/>
</p:tagLst>
</file>

<file path=ppt/tags/tag14.xml><?xml version="1.0" encoding="utf-8"?>
<p:tagLst xmlns:a="http://schemas.openxmlformats.org/drawingml/2006/main" xmlns:r="http://schemas.openxmlformats.org/officeDocument/2006/relationships" xmlns:p="http://schemas.openxmlformats.org/presentationml/2006/main">
  <p:tag name="AS_UNIQUEID" val="30239"/>
</p:tagLst>
</file>

<file path=ppt/tags/tag15.xml><?xml version="1.0" encoding="utf-8"?>
<p:tagLst xmlns:a="http://schemas.openxmlformats.org/drawingml/2006/main" xmlns:r="http://schemas.openxmlformats.org/officeDocument/2006/relationships" xmlns:p="http://schemas.openxmlformats.org/presentationml/2006/main">
  <p:tag name="AS_UNIQUEID" val="30241"/>
</p:tagLst>
</file>

<file path=ppt/tags/tag16.xml><?xml version="1.0" encoding="utf-8"?>
<p:tagLst xmlns:a="http://schemas.openxmlformats.org/drawingml/2006/main" xmlns:r="http://schemas.openxmlformats.org/officeDocument/2006/relationships" xmlns:p="http://schemas.openxmlformats.org/presentationml/2006/main">
  <p:tag name="AS_UNIQUEID" val="30242"/>
</p:tagLst>
</file>

<file path=ppt/tags/tag17.xml><?xml version="1.0" encoding="utf-8"?>
<p:tagLst xmlns:a="http://schemas.openxmlformats.org/drawingml/2006/main" xmlns:r="http://schemas.openxmlformats.org/officeDocument/2006/relationships" xmlns:p="http://schemas.openxmlformats.org/presentationml/2006/main">
  <p:tag name="AS_UNIQUEID" val="30244"/>
</p:tagLst>
</file>

<file path=ppt/tags/tag18.xml><?xml version="1.0" encoding="utf-8"?>
<p:tagLst xmlns:a="http://schemas.openxmlformats.org/drawingml/2006/main" xmlns:r="http://schemas.openxmlformats.org/officeDocument/2006/relationships" xmlns:p="http://schemas.openxmlformats.org/presentationml/2006/main">
  <p:tag name="AS_UNIQUEID" val="30245"/>
</p:tagLst>
</file>

<file path=ppt/tags/tag19.xml><?xml version="1.0" encoding="utf-8"?>
<p:tagLst xmlns:a="http://schemas.openxmlformats.org/drawingml/2006/main" xmlns:r="http://schemas.openxmlformats.org/officeDocument/2006/relationships" xmlns:p="http://schemas.openxmlformats.org/presentationml/2006/main">
  <p:tag name="AS_UNIQUEID" val="30246"/>
</p:tagLst>
</file>

<file path=ppt/tags/tag2.xml><?xml version="1.0" encoding="utf-8"?>
<p:tagLst xmlns:a="http://schemas.openxmlformats.org/drawingml/2006/main" xmlns:r="http://schemas.openxmlformats.org/officeDocument/2006/relationships" xmlns:p="http://schemas.openxmlformats.org/presentationml/2006/main">
  <p:tag name="AS_UNIQUEID" val="30387"/>
</p:tagLst>
</file>

<file path=ppt/tags/tag20.xml><?xml version="1.0" encoding="utf-8"?>
<p:tagLst xmlns:a="http://schemas.openxmlformats.org/drawingml/2006/main" xmlns:r="http://schemas.openxmlformats.org/officeDocument/2006/relationships" xmlns:p="http://schemas.openxmlformats.org/presentationml/2006/main">
  <p:tag name="AS_UNIQUEID" val="30247"/>
</p:tagLst>
</file>

<file path=ppt/tags/tag21.xml><?xml version="1.0" encoding="utf-8"?>
<p:tagLst xmlns:a="http://schemas.openxmlformats.org/drawingml/2006/main" xmlns:r="http://schemas.openxmlformats.org/officeDocument/2006/relationships" xmlns:p="http://schemas.openxmlformats.org/presentationml/2006/main">
  <p:tag name="AS_UNIQUEID" val="30248"/>
</p:tagLst>
</file>

<file path=ppt/tags/tag22.xml><?xml version="1.0" encoding="utf-8"?>
<p:tagLst xmlns:a="http://schemas.openxmlformats.org/drawingml/2006/main" xmlns:r="http://schemas.openxmlformats.org/officeDocument/2006/relationships" xmlns:p="http://schemas.openxmlformats.org/presentationml/2006/main">
  <p:tag name="AS_UNIQUEID" val="30251"/>
</p:tagLst>
</file>

<file path=ppt/tags/tag23.xml><?xml version="1.0" encoding="utf-8"?>
<p:tagLst xmlns:a="http://schemas.openxmlformats.org/drawingml/2006/main" xmlns:r="http://schemas.openxmlformats.org/officeDocument/2006/relationships" xmlns:p="http://schemas.openxmlformats.org/presentationml/2006/main">
  <p:tag name="AS_UNIQUEID" val="30254"/>
</p:tagLst>
</file>

<file path=ppt/tags/tag24.xml><?xml version="1.0" encoding="utf-8"?>
<p:tagLst xmlns:a="http://schemas.openxmlformats.org/drawingml/2006/main" xmlns:r="http://schemas.openxmlformats.org/officeDocument/2006/relationships" xmlns:p="http://schemas.openxmlformats.org/presentationml/2006/main">
  <p:tag name="AS_UNIQUEID" val="30244"/>
</p:tagLst>
</file>

<file path=ppt/tags/tag25.xml><?xml version="1.0" encoding="utf-8"?>
<p:tagLst xmlns:a="http://schemas.openxmlformats.org/drawingml/2006/main" xmlns:r="http://schemas.openxmlformats.org/officeDocument/2006/relationships" xmlns:p="http://schemas.openxmlformats.org/presentationml/2006/main">
  <p:tag name="AS_UNIQUEID" val="30245"/>
</p:tagLst>
</file>

<file path=ppt/tags/tag26.xml><?xml version="1.0" encoding="utf-8"?>
<p:tagLst xmlns:a="http://schemas.openxmlformats.org/drawingml/2006/main" xmlns:r="http://schemas.openxmlformats.org/officeDocument/2006/relationships" xmlns:p="http://schemas.openxmlformats.org/presentationml/2006/main">
  <p:tag name="AS_UNIQUEID" val="30246"/>
</p:tagLst>
</file>

<file path=ppt/tags/tag27.xml><?xml version="1.0" encoding="utf-8"?>
<p:tagLst xmlns:a="http://schemas.openxmlformats.org/drawingml/2006/main" xmlns:r="http://schemas.openxmlformats.org/officeDocument/2006/relationships" xmlns:p="http://schemas.openxmlformats.org/presentationml/2006/main">
  <p:tag name="AS_UNIQUEID" val="30247"/>
</p:tagLst>
</file>

<file path=ppt/tags/tag28.xml><?xml version="1.0" encoding="utf-8"?>
<p:tagLst xmlns:a="http://schemas.openxmlformats.org/drawingml/2006/main" xmlns:r="http://schemas.openxmlformats.org/officeDocument/2006/relationships" xmlns:p="http://schemas.openxmlformats.org/presentationml/2006/main">
  <p:tag name="AS_UNIQUEID" val="30248"/>
</p:tagLst>
</file>

<file path=ppt/tags/tag29.xml><?xml version="1.0" encoding="utf-8"?>
<p:tagLst xmlns:a="http://schemas.openxmlformats.org/drawingml/2006/main" xmlns:r="http://schemas.openxmlformats.org/officeDocument/2006/relationships" xmlns:p="http://schemas.openxmlformats.org/presentationml/2006/main">
  <p:tag name="AS_UNIQUEID" val="30251"/>
</p:tagLst>
</file>

<file path=ppt/tags/tag3.xml><?xml version="1.0" encoding="utf-8"?>
<p:tagLst xmlns:a="http://schemas.openxmlformats.org/drawingml/2006/main" xmlns:r="http://schemas.openxmlformats.org/officeDocument/2006/relationships" xmlns:p="http://schemas.openxmlformats.org/presentationml/2006/main">
  <p:tag name="AS_UNIQUEID" val="30390"/>
</p:tagLst>
</file>

<file path=ppt/tags/tag30.xml><?xml version="1.0" encoding="utf-8"?>
<p:tagLst xmlns:a="http://schemas.openxmlformats.org/drawingml/2006/main" xmlns:r="http://schemas.openxmlformats.org/officeDocument/2006/relationships" xmlns:p="http://schemas.openxmlformats.org/presentationml/2006/main">
  <p:tag name="AS_UNIQUEID" val="30254"/>
</p:tagLst>
</file>

<file path=ppt/tags/tag31.xml><?xml version="1.0" encoding="utf-8"?>
<p:tagLst xmlns:a="http://schemas.openxmlformats.org/drawingml/2006/main" xmlns:r="http://schemas.openxmlformats.org/officeDocument/2006/relationships" xmlns:p="http://schemas.openxmlformats.org/presentationml/2006/main">
  <p:tag name="AS_UNIQUEID" val="30244"/>
</p:tagLst>
</file>

<file path=ppt/tags/tag32.xml><?xml version="1.0" encoding="utf-8"?>
<p:tagLst xmlns:a="http://schemas.openxmlformats.org/drawingml/2006/main" xmlns:r="http://schemas.openxmlformats.org/officeDocument/2006/relationships" xmlns:p="http://schemas.openxmlformats.org/presentationml/2006/main">
  <p:tag name="AS_UNIQUEID" val="30245"/>
</p:tagLst>
</file>

<file path=ppt/tags/tag33.xml><?xml version="1.0" encoding="utf-8"?>
<p:tagLst xmlns:a="http://schemas.openxmlformats.org/drawingml/2006/main" xmlns:r="http://schemas.openxmlformats.org/officeDocument/2006/relationships" xmlns:p="http://schemas.openxmlformats.org/presentationml/2006/main">
  <p:tag name="AS_UNIQUEID" val="30246"/>
</p:tagLst>
</file>

<file path=ppt/tags/tag34.xml><?xml version="1.0" encoding="utf-8"?>
<p:tagLst xmlns:a="http://schemas.openxmlformats.org/drawingml/2006/main" xmlns:r="http://schemas.openxmlformats.org/officeDocument/2006/relationships" xmlns:p="http://schemas.openxmlformats.org/presentationml/2006/main">
  <p:tag name="AS_UNIQUEID" val="30247"/>
</p:tagLst>
</file>

<file path=ppt/tags/tag35.xml><?xml version="1.0" encoding="utf-8"?>
<p:tagLst xmlns:a="http://schemas.openxmlformats.org/drawingml/2006/main" xmlns:r="http://schemas.openxmlformats.org/officeDocument/2006/relationships" xmlns:p="http://schemas.openxmlformats.org/presentationml/2006/main">
  <p:tag name="AS_UNIQUEID" val="30248"/>
</p:tagLst>
</file>

<file path=ppt/tags/tag36.xml><?xml version="1.0" encoding="utf-8"?>
<p:tagLst xmlns:a="http://schemas.openxmlformats.org/drawingml/2006/main" xmlns:r="http://schemas.openxmlformats.org/officeDocument/2006/relationships" xmlns:p="http://schemas.openxmlformats.org/presentationml/2006/main">
  <p:tag name="AS_UNIQUEID" val="30251"/>
</p:tagLst>
</file>

<file path=ppt/tags/tag37.xml><?xml version="1.0" encoding="utf-8"?>
<p:tagLst xmlns:a="http://schemas.openxmlformats.org/drawingml/2006/main" xmlns:r="http://schemas.openxmlformats.org/officeDocument/2006/relationships" xmlns:p="http://schemas.openxmlformats.org/presentationml/2006/main">
  <p:tag name="AS_UNIQUEID" val="30254"/>
</p:tagLst>
</file>

<file path=ppt/tags/tag38.xml><?xml version="1.0" encoding="utf-8"?>
<p:tagLst xmlns:a="http://schemas.openxmlformats.org/drawingml/2006/main" xmlns:r="http://schemas.openxmlformats.org/officeDocument/2006/relationships" xmlns:p="http://schemas.openxmlformats.org/presentationml/2006/main">
  <p:tag name="AS_UNIQUEID" val="30244"/>
</p:tagLst>
</file>

<file path=ppt/tags/tag39.xml><?xml version="1.0" encoding="utf-8"?>
<p:tagLst xmlns:a="http://schemas.openxmlformats.org/drawingml/2006/main" xmlns:r="http://schemas.openxmlformats.org/officeDocument/2006/relationships" xmlns:p="http://schemas.openxmlformats.org/presentationml/2006/main">
  <p:tag name="AS_UNIQUEID" val="30245"/>
</p:tagLst>
</file>

<file path=ppt/tags/tag4.xml><?xml version="1.0" encoding="utf-8"?>
<p:tagLst xmlns:a="http://schemas.openxmlformats.org/drawingml/2006/main" xmlns:r="http://schemas.openxmlformats.org/officeDocument/2006/relationships" xmlns:p="http://schemas.openxmlformats.org/presentationml/2006/main">
  <p:tag name="AS_UNIQUEID" val="30391"/>
</p:tagLst>
</file>

<file path=ppt/tags/tag40.xml><?xml version="1.0" encoding="utf-8"?>
<p:tagLst xmlns:a="http://schemas.openxmlformats.org/drawingml/2006/main" xmlns:r="http://schemas.openxmlformats.org/officeDocument/2006/relationships" xmlns:p="http://schemas.openxmlformats.org/presentationml/2006/main">
  <p:tag name="AS_UNIQUEID" val="30246"/>
</p:tagLst>
</file>

<file path=ppt/tags/tag41.xml><?xml version="1.0" encoding="utf-8"?>
<p:tagLst xmlns:a="http://schemas.openxmlformats.org/drawingml/2006/main" xmlns:r="http://schemas.openxmlformats.org/officeDocument/2006/relationships" xmlns:p="http://schemas.openxmlformats.org/presentationml/2006/main">
  <p:tag name="AS_UNIQUEID" val="30247"/>
</p:tagLst>
</file>

<file path=ppt/tags/tag42.xml><?xml version="1.0" encoding="utf-8"?>
<p:tagLst xmlns:a="http://schemas.openxmlformats.org/drawingml/2006/main" xmlns:r="http://schemas.openxmlformats.org/officeDocument/2006/relationships" xmlns:p="http://schemas.openxmlformats.org/presentationml/2006/main">
  <p:tag name="AS_UNIQUEID" val="30248"/>
</p:tagLst>
</file>

<file path=ppt/tags/tag43.xml><?xml version="1.0" encoding="utf-8"?>
<p:tagLst xmlns:a="http://schemas.openxmlformats.org/drawingml/2006/main" xmlns:r="http://schemas.openxmlformats.org/officeDocument/2006/relationships" xmlns:p="http://schemas.openxmlformats.org/presentationml/2006/main">
  <p:tag name="AS_UNIQUEID" val="30251"/>
</p:tagLst>
</file>

<file path=ppt/tags/tag44.xml><?xml version="1.0" encoding="utf-8"?>
<p:tagLst xmlns:a="http://schemas.openxmlformats.org/drawingml/2006/main" xmlns:r="http://schemas.openxmlformats.org/officeDocument/2006/relationships" xmlns:p="http://schemas.openxmlformats.org/presentationml/2006/main">
  <p:tag name="AS_UNIQUEID" val="30254"/>
</p:tagLst>
</file>

<file path=ppt/tags/tag45.xml><?xml version="1.0" encoding="utf-8"?>
<p:tagLst xmlns:a="http://schemas.openxmlformats.org/drawingml/2006/main" xmlns:r="http://schemas.openxmlformats.org/officeDocument/2006/relationships" xmlns:p="http://schemas.openxmlformats.org/presentationml/2006/main">
  <p:tag name="AS_UNIQUEID" val="30244"/>
</p:tagLst>
</file>

<file path=ppt/tags/tag46.xml><?xml version="1.0" encoding="utf-8"?>
<p:tagLst xmlns:a="http://schemas.openxmlformats.org/drawingml/2006/main" xmlns:r="http://schemas.openxmlformats.org/officeDocument/2006/relationships" xmlns:p="http://schemas.openxmlformats.org/presentationml/2006/main">
  <p:tag name="AS_UNIQUEID" val="30245"/>
</p:tagLst>
</file>

<file path=ppt/tags/tag47.xml><?xml version="1.0" encoding="utf-8"?>
<p:tagLst xmlns:a="http://schemas.openxmlformats.org/drawingml/2006/main" xmlns:r="http://schemas.openxmlformats.org/officeDocument/2006/relationships" xmlns:p="http://schemas.openxmlformats.org/presentationml/2006/main">
  <p:tag name="AS_UNIQUEID" val="30246"/>
</p:tagLst>
</file>

<file path=ppt/tags/tag48.xml><?xml version="1.0" encoding="utf-8"?>
<p:tagLst xmlns:a="http://schemas.openxmlformats.org/drawingml/2006/main" xmlns:r="http://schemas.openxmlformats.org/officeDocument/2006/relationships" xmlns:p="http://schemas.openxmlformats.org/presentationml/2006/main">
  <p:tag name="AS_UNIQUEID" val="30247"/>
</p:tagLst>
</file>

<file path=ppt/tags/tag49.xml><?xml version="1.0" encoding="utf-8"?>
<p:tagLst xmlns:a="http://schemas.openxmlformats.org/drawingml/2006/main" xmlns:r="http://schemas.openxmlformats.org/officeDocument/2006/relationships" xmlns:p="http://schemas.openxmlformats.org/presentationml/2006/main">
  <p:tag name="AS_UNIQUEID" val="30248"/>
</p:tagLst>
</file>

<file path=ppt/tags/tag5.xml><?xml version="1.0" encoding="utf-8"?>
<p:tagLst xmlns:a="http://schemas.openxmlformats.org/drawingml/2006/main" xmlns:r="http://schemas.openxmlformats.org/officeDocument/2006/relationships" xmlns:p="http://schemas.openxmlformats.org/presentationml/2006/main">
  <p:tag name="AS_UNIQUEID" val="30220"/>
</p:tagLst>
</file>

<file path=ppt/tags/tag50.xml><?xml version="1.0" encoding="utf-8"?>
<p:tagLst xmlns:a="http://schemas.openxmlformats.org/drawingml/2006/main" xmlns:r="http://schemas.openxmlformats.org/officeDocument/2006/relationships" xmlns:p="http://schemas.openxmlformats.org/presentationml/2006/main">
  <p:tag name="AS_UNIQUEID" val="30251"/>
</p:tagLst>
</file>

<file path=ppt/tags/tag51.xml><?xml version="1.0" encoding="utf-8"?>
<p:tagLst xmlns:a="http://schemas.openxmlformats.org/drawingml/2006/main" xmlns:r="http://schemas.openxmlformats.org/officeDocument/2006/relationships" xmlns:p="http://schemas.openxmlformats.org/presentationml/2006/main">
  <p:tag name="AS_UNIQUEID" val="30254"/>
</p:tagLst>
</file>

<file path=ppt/tags/tag52.xml><?xml version="1.0" encoding="utf-8"?>
<p:tagLst xmlns:a="http://schemas.openxmlformats.org/drawingml/2006/main" xmlns:r="http://schemas.openxmlformats.org/officeDocument/2006/relationships" xmlns:p="http://schemas.openxmlformats.org/presentationml/2006/main">
  <p:tag name="AS_UNIQUEID" val="30266"/>
</p:tagLst>
</file>

<file path=ppt/tags/tag53.xml><?xml version="1.0" encoding="utf-8"?>
<p:tagLst xmlns:a="http://schemas.openxmlformats.org/drawingml/2006/main" xmlns:r="http://schemas.openxmlformats.org/officeDocument/2006/relationships" xmlns:p="http://schemas.openxmlformats.org/presentationml/2006/main">
  <p:tag name="AS_UNIQUEID" val="30269"/>
</p:tagLst>
</file>

<file path=ppt/tags/tag54.xml><?xml version="1.0" encoding="utf-8"?>
<p:tagLst xmlns:a="http://schemas.openxmlformats.org/drawingml/2006/main" xmlns:r="http://schemas.openxmlformats.org/officeDocument/2006/relationships" xmlns:p="http://schemas.openxmlformats.org/presentationml/2006/main">
  <p:tag name="AS_UNIQUEID" val="30274"/>
</p:tagLst>
</file>

<file path=ppt/tags/tag55.xml><?xml version="1.0" encoding="utf-8"?>
<p:tagLst xmlns:a="http://schemas.openxmlformats.org/drawingml/2006/main" xmlns:r="http://schemas.openxmlformats.org/officeDocument/2006/relationships" xmlns:p="http://schemas.openxmlformats.org/presentationml/2006/main">
  <p:tag name="AS_UNIQUEID" val="30266"/>
</p:tagLst>
</file>

<file path=ppt/tags/tag56.xml><?xml version="1.0" encoding="utf-8"?>
<p:tagLst xmlns:a="http://schemas.openxmlformats.org/drawingml/2006/main" xmlns:r="http://schemas.openxmlformats.org/officeDocument/2006/relationships" xmlns:p="http://schemas.openxmlformats.org/presentationml/2006/main">
  <p:tag name="AS_UNIQUEID" val="30269"/>
</p:tagLst>
</file>

<file path=ppt/tags/tag57.xml><?xml version="1.0" encoding="utf-8"?>
<p:tagLst xmlns:a="http://schemas.openxmlformats.org/drawingml/2006/main" xmlns:r="http://schemas.openxmlformats.org/officeDocument/2006/relationships" xmlns:p="http://schemas.openxmlformats.org/presentationml/2006/main">
  <p:tag name="AS_UNIQUEID" val="30274"/>
</p:tagLst>
</file>

<file path=ppt/tags/tag58.xml><?xml version="1.0" encoding="utf-8"?>
<p:tagLst xmlns:a="http://schemas.openxmlformats.org/drawingml/2006/main" xmlns:r="http://schemas.openxmlformats.org/officeDocument/2006/relationships" xmlns:p="http://schemas.openxmlformats.org/presentationml/2006/main">
  <p:tag name="AS_UNIQUEID" val="30266"/>
</p:tagLst>
</file>

<file path=ppt/tags/tag59.xml><?xml version="1.0" encoding="utf-8"?>
<p:tagLst xmlns:a="http://schemas.openxmlformats.org/drawingml/2006/main" xmlns:r="http://schemas.openxmlformats.org/officeDocument/2006/relationships" xmlns:p="http://schemas.openxmlformats.org/presentationml/2006/main">
  <p:tag name="AS_UNIQUEID" val="30269"/>
</p:tagLst>
</file>

<file path=ppt/tags/tag6.xml><?xml version="1.0" encoding="utf-8"?>
<p:tagLst xmlns:a="http://schemas.openxmlformats.org/drawingml/2006/main" xmlns:r="http://schemas.openxmlformats.org/officeDocument/2006/relationships" xmlns:p="http://schemas.openxmlformats.org/presentationml/2006/main">
  <p:tag name="AS_UNIQUEID" val="30221"/>
</p:tagLst>
</file>

<file path=ppt/tags/tag60.xml><?xml version="1.0" encoding="utf-8"?>
<p:tagLst xmlns:a="http://schemas.openxmlformats.org/drawingml/2006/main" xmlns:r="http://schemas.openxmlformats.org/officeDocument/2006/relationships" xmlns:p="http://schemas.openxmlformats.org/presentationml/2006/main">
  <p:tag name="AS_UNIQUEID" val="30274"/>
</p:tagLst>
</file>

<file path=ppt/tags/tag61.xml><?xml version="1.0" encoding="utf-8"?>
<p:tagLst xmlns:a="http://schemas.openxmlformats.org/drawingml/2006/main" xmlns:r="http://schemas.openxmlformats.org/officeDocument/2006/relationships" xmlns:p="http://schemas.openxmlformats.org/presentationml/2006/main">
  <p:tag name="AS_UNIQUEID" val="30347"/>
</p:tagLst>
</file>

<file path=ppt/tags/tag62.xml><?xml version="1.0" encoding="utf-8"?>
<p:tagLst xmlns:a="http://schemas.openxmlformats.org/drawingml/2006/main" xmlns:r="http://schemas.openxmlformats.org/officeDocument/2006/relationships" xmlns:p="http://schemas.openxmlformats.org/presentationml/2006/main">
  <p:tag name="AS_UNIQUEID" val="30349"/>
</p:tagLst>
</file>

<file path=ppt/tags/tag63.xml><?xml version="1.0" encoding="utf-8"?>
<p:tagLst xmlns:a="http://schemas.openxmlformats.org/drawingml/2006/main" xmlns:r="http://schemas.openxmlformats.org/officeDocument/2006/relationships" xmlns:p="http://schemas.openxmlformats.org/presentationml/2006/main">
  <p:tag name="AS_UNIQUEID" val="30266"/>
</p:tagLst>
</file>

<file path=ppt/tags/tag64.xml><?xml version="1.0" encoding="utf-8"?>
<p:tagLst xmlns:a="http://schemas.openxmlformats.org/drawingml/2006/main" xmlns:r="http://schemas.openxmlformats.org/officeDocument/2006/relationships" xmlns:p="http://schemas.openxmlformats.org/presentationml/2006/main">
  <p:tag name="AS_UNIQUEID" val="30274"/>
</p:tagLst>
</file>

<file path=ppt/tags/tag65.xml><?xml version="1.0" encoding="utf-8"?>
<p:tagLst xmlns:a="http://schemas.openxmlformats.org/drawingml/2006/main" xmlns:r="http://schemas.openxmlformats.org/officeDocument/2006/relationships" xmlns:p="http://schemas.openxmlformats.org/presentationml/2006/main">
  <p:tag name="AS_UNIQUEID" val="30274"/>
</p:tagLst>
</file>

<file path=ppt/tags/tag66.xml><?xml version="1.0" encoding="utf-8"?>
<p:tagLst xmlns:a="http://schemas.openxmlformats.org/drawingml/2006/main" xmlns:r="http://schemas.openxmlformats.org/officeDocument/2006/relationships" xmlns:p="http://schemas.openxmlformats.org/presentationml/2006/main">
  <p:tag name="AS_UNIQUEID" val="30275"/>
</p:tagLst>
</file>

<file path=ppt/tags/tag67.xml><?xml version="1.0" encoding="utf-8"?>
<p:tagLst xmlns:a="http://schemas.openxmlformats.org/drawingml/2006/main" xmlns:r="http://schemas.openxmlformats.org/officeDocument/2006/relationships" xmlns:p="http://schemas.openxmlformats.org/presentationml/2006/main">
  <p:tag name="AS_UNIQUEID" val="30278"/>
</p:tagLst>
</file>

<file path=ppt/tags/tag68.xml><?xml version="1.0" encoding="utf-8"?>
<p:tagLst xmlns:a="http://schemas.openxmlformats.org/drawingml/2006/main" xmlns:r="http://schemas.openxmlformats.org/officeDocument/2006/relationships" xmlns:p="http://schemas.openxmlformats.org/presentationml/2006/main">
  <p:tag name="AS_UNIQUEID" val="30351"/>
</p:tagLst>
</file>

<file path=ppt/tags/tag69.xml><?xml version="1.0" encoding="utf-8"?>
<p:tagLst xmlns:a="http://schemas.openxmlformats.org/drawingml/2006/main" xmlns:r="http://schemas.openxmlformats.org/officeDocument/2006/relationships" xmlns:p="http://schemas.openxmlformats.org/presentationml/2006/main">
  <p:tag name="AS_UNIQUEID" val="30354"/>
</p:tagLst>
</file>

<file path=ppt/tags/tag7.xml><?xml version="1.0" encoding="utf-8"?>
<p:tagLst xmlns:a="http://schemas.openxmlformats.org/drawingml/2006/main" xmlns:r="http://schemas.openxmlformats.org/officeDocument/2006/relationships" xmlns:p="http://schemas.openxmlformats.org/presentationml/2006/main">
  <p:tag name="AS_UNIQUEID" val="30230"/>
</p:tagLst>
</file>

<file path=ppt/tags/tag70.xml><?xml version="1.0" encoding="utf-8"?>
<p:tagLst xmlns:a="http://schemas.openxmlformats.org/drawingml/2006/main" xmlns:r="http://schemas.openxmlformats.org/officeDocument/2006/relationships" xmlns:p="http://schemas.openxmlformats.org/presentationml/2006/main">
  <p:tag name="AS_UNIQUEID" val="30355"/>
</p:tagLst>
</file>

<file path=ppt/tags/tag71.xml><?xml version="1.0" encoding="utf-8"?>
<p:tagLst xmlns:a="http://schemas.openxmlformats.org/drawingml/2006/main" xmlns:r="http://schemas.openxmlformats.org/officeDocument/2006/relationships" xmlns:p="http://schemas.openxmlformats.org/presentationml/2006/main">
  <p:tag name="AS_UNIQUEID" val="30356"/>
</p:tagLst>
</file>

<file path=ppt/tags/tag72.xml><?xml version="1.0" encoding="utf-8"?>
<p:tagLst xmlns:a="http://schemas.openxmlformats.org/drawingml/2006/main" xmlns:r="http://schemas.openxmlformats.org/officeDocument/2006/relationships" xmlns:p="http://schemas.openxmlformats.org/presentationml/2006/main">
  <p:tag name="AS_UNIQUEID" val="30357"/>
</p:tagLst>
</file>

<file path=ppt/tags/tag73.xml><?xml version="1.0" encoding="utf-8"?>
<p:tagLst xmlns:a="http://schemas.openxmlformats.org/drawingml/2006/main" xmlns:r="http://schemas.openxmlformats.org/officeDocument/2006/relationships" xmlns:p="http://schemas.openxmlformats.org/presentationml/2006/main">
  <p:tag name="AS_UNIQUEID" val="30351"/>
</p:tagLst>
</file>

<file path=ppt/tags/tag74.xml><?xml version="1.0" encoding="utf-8"?>
<p:tagLst xmlns:a="http://schemas.openxmlformats.org/drawingml/2006/main" xmlns:r="http://schemas.openxmlformats.org/officeDocument/2006/relationships" xmlns:p="http://schemas.openxmlformats.org/presentationml/2006/main">
  <p:tag name="AS_UNIQUEID" val="30354"/>
</p:tagLst>
</file>

<file path=ppt/tags/tag75.xml><?xml version="1.0" encoding="utf-8"?>
<p:tagLst xmlns:a="http://schemas.openxmlformats.org/drawingml/2006/main" xmlns:r="http://schemas.openxmlformats.org/officeDocument/2006/relationships" xmlns:p="http://schemas.openxmlformats.org/presentationml/2006/main">
  <p:tag name="AS_UNIQUEID" val="30355"/>
</p:tagLst>
</file>

<file path=ppt/tags/tag76.xml><?xml version="1.0" encoding="utf-8"?>
<p:tagLst xmlns:a="http://schemas.openxmlformats.org/drawingml/2006/main" xmlns:r="http://schemas.openxmlformats.org/officeDocument/2006/relationships" xmlns:p="http://schemas.openxmlformats.org/presentationml/2006/main">
  <p:tag name="AS_UNIQUEID" val="30356"/>
</p:tagLst>
</file>

<file path=ppt/tags/tag77.xml><?xml version="1.0" encoding="utf-8"?>
<p:tagLst xmlns:a="http://schemas.openxmlformats.org/drawingml/2006/main" xmlns:r="http://schemas.openxmlformats.org/officeDocument/2006/relationships" xmlns:p="http://schemas.openxmlformats.org/presentationml/2006/main">
  <p:tag name="AS_UNIQUEID" val="30357"/>
</p:tagLst>
</file>

<file path=ppt/tags/tag78.xml><?xml version="1.0" encoding="utf-8"?>
<p:tagLst xmlns:a="http://schemas.openxmlformats.org/drawingml/2006/main" xmlns:r="http://schemas.openxmlformats.org/officeDocument/2006/relationships" xmlns:p="http://schemas.openxmlformats.org/presentationml/2006/main">
  <p:tag name="AS_UNIQUEID" val="30360"/>
</p:tagLst>
</file>

<file path=ppt/tags/tag79.xml><?xml version="1.0" encoding="utf-8"?>
<p:tagLst xmlns:a="http://schemas.openxmlformats.org/drawingml/2006/main" xmlns:r="http://schemas.openxmlformats.org/officeDocument/2006/relationships" xmlns:p="http://schemas.openxmlformats.org/presentationml/2006/main">
  <p:tag name="AS_UNIQUEID" val="30361"/>
</p:tagLst>
</file>

<file path=ppt/tags/tag8.xml><?xml version="1.0" encoding="utf-8"?>
<p:tagLst xmlns:a="http://schemas.openxmlformats.org/drawingml/2006/main" xmlns:r="http://schemas.openxmlformats.org/officeDocument/2006/relationships" xmlns:p="http://schemas.openxmlformats.org/presentationml/2006/main">
  <p:tag name="AS_UNIQUEID" val="30232"/>
</p:tagLst>
</file>

<file path=ppt/tags/tag80.xml><?xml version="1.0" encoding="utf-8"?>
<p:tagLst xmlns:a="http://schemas.openxmlformats.org/drawingml/2006/main" xmlns:r="http://schemas.openxmlformats.org/officeDocument/2006/relationships" xmlns:p="http://schemas.openxmlformats.org/presentationml/2006/main">
  <p:tag name="AS_UNIQUEID" val="30362"/>
</p:tagLst>
</file>

<file path=ppt/tags/tag81.xml><?xml version="1.0" encoding="utf-8"?>
<p:tagLst xmlns:a="http://schemas.openxmlformats.org/drawingml/2006/main" xmlns:r="http://schemas.openxmlformats.org/officeDocument/2006/relationships" xmlns:p="http://schemas.openxmlformats.org/presentationml/2006/main">
  <p:tag name="AS_UNIQUEID" val="30365"/>
</p:tagLst>
</file>

<file path=ppt/tags/tag9.xml><?xml version="1.0" encoding="utf-8"?>
<p:tagLst xmlns:a="http://schemas.openxmlformats.org/drawingml/2006/main" xmlns:r="http://schemas.openxmlformats.org/officeDocument/2006/relationships" xmlns:p="http://schemas.openxmlformats.org/presentationml/2006/main">
  <p:tag name="AS_UNIQUEID" val="302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FS">
  <a:themeElements>
    <a:clrScheme name="Custom 11">
      <a:dk1>
        <a:sysClr val="windowText" lastClr="000000"/>
      </a:dk1>
      <a:lt1>
        <a:sysClr val="window" lastClr="FFFFFF"/>
      </a:lt1>
      <a:dk2>
        <a:srgbClr val="AF1F65"/>
      </a:dk2>
      <a:lt2>
        <a:srgbClr val="FFFFFF"/>
      </a:lt2>
      <a:accent1>
        <a:srgbClr val="009FE0"/>
      </a:accent1>
      <a:accent2>
        <a:srgbClr val="FFE94E"/>
      </a:accent2>
      <a:accent3>
        <a:srgbClr val="4DB748"/>
      </a:accent3>
      <a:accent4>
        <a:srgbClr val="ED207B"/>
      </a:accent4>
      <a:accent5>
        <a:srgbClr val="004987"/>
      </a:accent5>
      <a:accent6>
        <a:srgbClr val="F37022"/>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FS" id="{2DFF3C64-D3F2-4E3B-BA31-A5C31331C163}" vid="{FEF7AA8A-F15E-4E24-B6EC-2B493AC593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123B128708449A6F3FEE49CD721CA" ma:contentTypeVersion="16" ma:contentTypeDescription="Create a new document." ma:contentTypeScope="" ma:versionID="f6e488fa767b3188d9f2aa0493868310">
  <xsd:schema xmlns:xsd="http://www.w3.org/2001/XMLSchema" xmlns:xs="http://www.w3.org/2001/XMLSchema" xmlns:p="http://schemas.microsoft.com/office/2006/metadata/properties" xmlns:ns2="4241463b-af86-4fed-a121-987039f4aae2" xmlns:ns3="04d1a85f-29dc-4827-9a95-a6b763a652db" targetNamespace="http://schemas.microsoft.com/office/2006/metadata/properties" ma:root="true" ma:fieldsID="9a358c9c3de24b0b9b1044d304f622dc" ns2:_="" ns3:_="">
    <xsd:import namespace="4241463b-af86-4fed-a121-987039f4aae2"/>
    <xsd:import namespace="04d1a85f-29dc-4827-9a95-a6b763a652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1463b-af86-4fed-a121-987039f4aa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359d22e-63f7-4132-abb6-983dd482cef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d1a85f-29dc-4827-9a95-a6b763a652d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da6d1bb-7492-466a-aa62-e9969385f288}" ma:internalName="TaxCatchAll" ma:showField="CatchAllData" ma:web="04d1a85f-29dc-4827-9a95-a6b763a652d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4d1a85f-29dc-4827-9a95-a6b763a652db" xsi:nil="true"/>
    <lcf76f155ced4ddcb4097134ff3c332f xmlns="4241463b-af86-4fed-a121-987039f4aae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D6A65E-2407-4A78-B4A8-141BB030A394}">
  <ds:schemaRefs>
    <ds:schemaRef ds:uri="04d1a85f-29dc-4827-9a95-a6b763a652db"/>
    <ds:schemaRef ds:uri="4241463b-af86-4fed-a121-987039f4aa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7E3FAB-BEB7-4B41-B227-E4C9B41C67D4}">
  <ds:schemaRefs>
    <ds:schemaRef ds:uri="04d1a85f-29dc-4827-9a95-a6b763a652db"/>
    <ds:schemaRef ds:uri="4241463b-af86-4fed-a121-987039f4aa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00C88D2-77E3-4A64-9436-F8735249A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15</Notes>
  <HiddenSlides>0</HiddenSlide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1_Office Theme</vt:lpstr>
      <vt:lpstr>HFS</vt:lpstr>
      <vt:lpstr>The 2024 Girl Scout Cookie Program</vt:lpstr>
      <vt:lpstr>PowerPoint Presentation</vt:lpstr>
      <vt:lpstr>PowerPoint Presentation</vt:lpstr>
      <vt:lpstr>PowerPoint Presentation</vt:lpstr>
      <vt:lpstr>Lottie the Axolotl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Troop Proceeds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Russell</dc:creator>
  <cp:revision>18</cp:revision>
  <dcterms:created xsi:type="dcterms:W3CDTF">2019-12-08T17:00:13Z</dcterms:created>
  <dcterms:modified xsi:type="dcterms:W3CDTF">2023-12-20T14:44:45Z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0x010100238123B128708449A6F3FEE49CD721CA</vt:lpwstr>
  </property>
  <property fmtid="{D5CDD505-2E9C-101B-9397-08002B2CF9AE}" pid="3" name="MediaServiceImageTags">
    <vt:lpwstr/>
  </property>
</Properties>
</file>